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2.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4.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15.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16.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17.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18.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19.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8" r:id="rId3"/>
    <p:sldId id="260" r:id="rId4"/>
    <p:sldId id="261" r:id="rId5"/>
    <p:sldId id="277" r:id="rId6"/>
    <p:sldId id="278" r:id="rId7"/>
    <p:sldId id="259" r:id="rId8"/>
    <p:sldId id="266" r:id="rId9"/>
    <p:sldId id="263" r:id="rId10"/>
    <p:sldId id="264" r:id="rId11"/>
    <p:sldId id="267" r:id="rId12"/>
    <p:sldId id="269" r:id="rId13"/>
    <p:sldId id="270" r:id="rId14"/>
    <p:sldId id="275" r:id="rId15"/>
    <p:sldId id="272" r:id="rId16"/>
    <p:sldId id="257" r:id="rId17"/>
    <p:sldId id="273" r:id="rId18"/>
    <p:sldId id="274" r:id="rId19"/>
    <p:sldId id="262" r:id="rId20"/>
    <p:sldId id="279" r:id="rId21"/>
    <p:sldId id="280" r:id="rId22"/>
    <p:sldId id="281" r:id="rId23"/>
    <p:sldId id="282" r:id="rId24"/>
    <p:sldId id="283" r:id="rId25"/>
    <p:sldId id="28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257" autoAdjust="0"/>
  </p:normalViewPr>
  <p:slideViewPr>
    <p:cSldViewPr>
      <p:cViewPr>
        <p:scale>
          <a:sx n="81" d="100"/>
          <a:sy n="81" d="100"/>
        </p:scale>
        <p:origin x="-384" y="-7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_rels/data25.xml.rels><?xml version="1.0" encoding="UTF-8" standalone="yes"?>
<Relationships xmlns="http://schemas.openxmlformats.org/package/2006/relationships"><Relationship Id="rId1" Type="http://schemas.openxmlformats.org/officeDocument/2006/relationships/hyperlink" Target="http://campustechnology.com/Articles/2012/11/27/Who-Owns-Captured-Lectures.aspx?Page=1" TargetMode="External"/></Relationships>
</file>

<file path=ppt/diagrams/_rels/data27.xml.rels><?xml version="1.0" encoding="UTF-8" standalone="yes"?>
<Relationships xmlns="http://schemas.openxmlformats.org/package/2006/relationships"><Relationship Id="rId1" Type="http://schemas.openxmlformats.org/officeDocument/2006/relationships/image" Target="../media/image13.jpeg"/><Relationship Id="rId2" Type="http://schemas.openxmlformats.org/officeDocument/2006/relationships/image" Target="../media/image14.jpg"/><Relationship Id="rId3" Type="http://schemas.openxmlformats.org/officeDocument/2006/relationships/image" Target="../media/image15.png"/></Relationships>
</file>

<file path=ppt/diagrams/_rels/data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image" Target="../media/image2.png"/><Relationship Id="rId2" Type="http://schemas.openxmlformats.org/officeDocument/2006/relationships/image" Target="../media/image3.png"/></Relationships>
</file>

<file path=ppt/diagrams/_rels/data9.xml.rels><?xml version="1.0" encoding="UTF-8" standalone="yes"?>
<Relationships xmlns="http://schemas.openxmlformats.org/package/2006/relationships"><Relationship Id="rId1" Type="http://schemas.openxmlformats.org/officeDocument/2006/relationships/hyperlink" Target="http://www.infodocket.com/2012/05/12/full-text-of-court-opinion-in-georgia-state-university-copyright-case/" TargetMode="External"/><Relationship Id="rId2" Type="http://schemas.openxmlformats.org/officeDocument/2006/relationships/hyperlink" Target="http://www.usg.edu/copyright/fair_use_checklist/" TargetMode="External"/></Relationships>
</file>

<file path=ppt/diagrams/_rels/drawing25.xml.rels><?xml version="1.0" encoding="UTF-8" standalone="yes"?>
<Relationships xmlns="http://schemas.openxmlformats.org/package/2006/relationships"><Relationship Id="rId1" Type="http://schemas.openxmlformats.org/officeDocument/2006/relationships/hyperlink" Target="http://campustechnology.com/Articles/2012/11/27/Who-Owns-Captured-Lectures.aspx?Page=1" TargetMode="External"/></Relationships>
</file>

<file path=ppt/diagrams/_rels/drawing27.xml.rels><?xml version="1.0" encoding="UTF-8" standalone="yes"?>
<Relationships xmlns="http://schemas.openxmlformats.org/package/2006/relationships"><Relationship Id="rId1" Type="http://schemas.openxmlformats.org/officeDocument/2006/relationships/image" Target="../media/image13.jpeg"/><Relationship Id="rId2" Type="http://schemas.openxmlformats.org/officeDocument/2006/relationships/image" Target="../media/image14.jpg"/><Relationship Id="rId3" Type="http://schemas.openxmlformats.org/officeDocument/2006/relationships/image" Target="../media/image15.png"/></Relationships>
</file>

<file path=ppt/diagrams/_rels/drawing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image" Target="../media/image2.png"/><Relationship Id="rId2" Type="http://schemas.openxmlformats.org/officeDocument/2006/relationships/image" Target="../media/image3.png"/></Relationships>
</file>

<file path=ppt/diagrams/_rels/drawing9.xml.rels><?xml version="1.0" encoding="UTF-8" standalone="yes"?>
<Relationships xmlns="http://schemas.openxmlformats.org/package/2006/relationships"><Relationship Id="rId1" Type="http://schemas.openxmlformats.org/officeDocument/2006/relationships/hyperlink" Target="http://www.infodocket.com/2012/05/12/full-text-of-court-opinion-in-georgia-state-university-copyright-case/" TargetMode="External"/><Relationship Id="rId2" Type="http://schemas.openxmlformats.org/officeDocument/2006/relationships/hyperlink" Target="http://www.usg.edu/copyright/fair_use_checklist/"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CEF3E6-17EE-7041-AF50-19284FCB2CA4}" type="doc">
      <dgm:prSet loTypeId="urn:microsoft.com/office/officeart/2005/8/layout/default" loCatId="" qsTypeId="urn:microsoft.com/office/officeart/2005/8/quickstyle/simple4" qsCatId="simple" csTypeId="urn:microsoft.com/office/officeart/2005/8/colors/accent1_2" csCatId="accent1" phldr="1"/>
      <dgm:spPr/>
      <dgm:t>
        <a:bodyPr/>
        <a:lstStyle/>
        <a:p>
          <a:endParaRPr lang="en-US"/>
        </a:p>
      </dgm:t>
    </dgm:pt>
    <dgm:pt modelId="{784EB2FE-5242-6D45-B1B6-9B19A793C7FB}">
      <dgm:prSet custT="1"/>
      <dgm:spPr/>
      <dgm:t>
        <a:bodyPr/>
        <a:lstStyle/>
        <a:p>
          <a:pPr rtl="0"/>
          <a:r>
            <a:rPr lang="en-US" sz="3500" b="1" dirty="0" smtClean="0"/>
            <a:t>COPYRIGHT LAW</a:t>
          </a:r>
          <a:br>
            <a:rPr lang="en-US" sz="3500" b="1" dirty="0" smtClean="0"/>
          </a:br>
          <a:r>
            <a:rPr lang="en-US" sz="3500" b="1" dirty="0" smtClean="0"/>
            <a:t>Reclaiming Fair Use: A Balancing Act</a:t>
          </a:r>
          <a:br>
            <a:rPr lang="en-US" sz="3500" b="1" dirty="0" smtClean="0"/>
          </a:br>
          <a:r>
            <a:rPr lang="en-US" sz="3300" dirty="0" smtClean="0"/>
            <a:t>Title V-B Champions </a:t>
          </a:r>
          <a:br>
            <a:rPr lang="en-US" sz="3300" dirty="0" smtClean="0"/>
          </a:br>
          <a:r>
            <a:rPr lang="en-US" sz="2800" dirty="0" smtClean="0"/>
            <a:t>Faculty Success Center, Tech Building 4</a:t>
          </a:r>
          <a:r>
            <a:rPr lang="en-US" sz="2800" baseline="30000" dirty="0" smtClean="0"/>
            <a:t>th</a:t>
          </a:r>
          <a:r>
            <a:rPr lang="en-US" sz="2800" dirty="0" smtClean="0"/>
            <a:t> Floor</a:t>
          </a:r>
        </a:p>
        <a:p>
          <a:pPr rtl="0"/>
          <a:r>
            <a:rPr lang="en-US" sz="3300" dirty="0" smtClean="0"/>
            <a:t>January 15, 2013</a:t>
          </a:r>
          <a:br>
            <a:rPr lang="en-US" sz="3300" dirty="0" smtClean="0"/>
          </a:br>
          <a:endParaRPr lang="en-US" sz="3300" dirty="0"/>
        </a:p>
      </dgm:t>
    </dgm:pt>
    <dgm:pt modelId="{C103991B-DB5C-6041-B581-3D30679AB29F}" type="parTrans" cxnId="{205058E8-D2FA-7E41-A829-868E6F530FB2}">
      <dgm:prSet/>
      <dgm:spPr/>
      <dgm:t>
        <a:bodyPr/>
        <a:lstStyle/>
        <a:p>
          <a:endParaRPr lang="en-US"/>
        </a:p>
      </dgm:t>
    </dgm:pt>
    <dgm:pt modelId="{5199BE61-E240-F44D-9C86-BC625AE5C12C}" type="sibTrans" cxnId="{205058E8-D2FA-7E41-A829-868E6F530FB2}">
      <dgm:prSet/>
      <dgm:spPr/>
      <dgm:t>
        <a:bodyPr/>
        <a:lstStyle/>
        <a:p>
          <a:endParaRPr lang="en-US"/>
        </a:p>
      </dgm:t>
    </dgm:pt>
    <dgm:pt modelId="{4ECBCE89-7444-0044-86BB-0661FA2FBB73}" type="pres">
      <dgm:prSet presAssocID="{2BCEF3E6-17EE-7041-AF50-19284FCB2CA4}" presName="diagram" presStyleCnt="0">
        <dgm:presLayoutVars>
          <dgm:dir/>
          <dgm:resizeHandles val="exact"/>
        </dgm:presLayoutVars>
      </dgm:prSet>
      <dgm:spPr/>
      <dgm:t>
        <a:bodyPr/>
        <a:lstStyle/>
        <a:p>
          <a:endParaRPr lang="en-US"/>
        </a:p>
      </dgm:t>
    </dgm:pt>
    <dgm:pt modelId="{E5504C23-CE20-9B47-A7E8-8CE1080BBC0A}" type="pres">
      <dgm:prSet presAssocID="{784EB2FE-5242-6D45-B1B6-9B19A793C7FB}" presName="node" presStyleLbl="node1" presStyleIdx="0" presStyleCnt="1" custScaleX="156098">
        <dgm:presLayoutVars>
          <dgm:bulletEnabled val="1"/>
        </dgm:presLayoutVars>
      </dgm:prSet>
      <dgm:spPr/>
      <dgm:t>
        <a:bodyPr/>
        <a:lstStyle/>
        <a:p>
          <a:endParaRPr lang="en-US"/>
        </a:p>
      </dgm:t>
    </dgm:pt>
  </dgm:ptLst>
  <dgm:cxnLst>
    <dgm:cxn modelId="{6633EAE1-2BAE-204B-AF4B-D1FF324ED4D1}" type="presOf" srcId="{784EB2FE-5242-6D45-B1B6-9B19A793C7FB}" destId="{E5504C23-CE20-9B47-A7E8-8CE1080BBC0A}" srcOrd="0" destOrd="0" presId="urn:microsoft.com/office/officeart/2005/8/layout/default"/>
    <dgm:cxn modelId="{2C2ACB06-1264-6B45-9902-799821CD9F59}" type="presOf" srcId="{2BCEF3E6-17EE-7041-AF50-19284FCB2CA4}" destId="{4ECBCE89-7444-0044-86BB-0661FA2FBB73}" srcOrd="0" destOrd="0" presId="urn:microsoft.com/office/officeart/2005/8/layout/default"/>
    <dgm:cxn modelId="{205058E8-D2FA-7E41-A829-868E6F530FB2}" srcId="{2BCEF3E6-17EE-7041-AF50-19284FCB2CA4}" destId="{784EB2FE-5242-6D45-B1B6-9B19A793C7FB}" srcOrd="0" destOrd="0" parTransId="{C103991B-DB5C-6041-B581-3D30679AB29F}" sibTransId="{5199BE61-E240-F44D-9C86-BC625AE5C12C}"/>
    <dgm:cxn modelId="{188847AC-14C9-AA48-BD7C-12FC9D991B2E}" type="presParOf" srcId="{4ECBCE89-7444-0044-86BB-0661FA2FBB73}" destId="{E5504C23-CE20-9B47-A7E8-8CE1080BBC0A}"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0F848A2-A497-2544-A2D5-602BF436FEAA}"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8EE54DD3-E5C5-9346-AF41-468F5133A29C}">
      <dgm:prSet/>
      <dgm:spPr>
        <a:solidFill>
          <a:schemeClr val="accent5">
            <a:lumMod val="50000"/>
          </a:schemeClr>
        </a:solidFill>
        <a:effectLst>
          <a:glow rad="101600">
            <a:schemeClr val="tx2">
              <a:lumMod val="20000"/>
              <a:lumOff val="80000"/>
              <a:alpha val="75000"/>
            </a:schemeClr>
          </a:glow>
        </a:effectLst>
      </dgm:spPr>
      <dgm:t>
        <a:bodyPr/>
        <a:lstStyle/>
        <a:p>
          <a:pPr rtl="0"/>
          <a:r>
            <a:rPr lang="en-US" dirty="0" smtClean="0"/>
            <a:t>IN THE UNITED STATES DISTRICT COURT, FOR THE NORTHERN DISTRICT OF GEORGIA, U.S.OJ&gt; . Atlanta. MAY 11 2012. ATLANTA DIVISION </a:t>
          </a:r>
          <a:endParaRPr lang="en-US" dirty="0"/>
        </a:p>
      </dgm:t>
    </dgm:pt>
    <dgm:pt modelId="{17B2D949-0907-6344-B598-02A42983ADAA}" type="parTrans" cxnId="{68480950-B98A-2547-B988-D26F55099180}">
      <dgm:prSet/>
      <dgm:spPr/>
      <dgm:t>
        <a:bodyPr/>
        <a:lstStyle/>
        <a:p>
          <a:endParaRPr lang="en-US"/>
        </a:p>
      </dgm:t>
    </dgm:pt>
    <dgm:pt modelId="{F5116CF4-378B-7446-B808-BE4CDC7006A0}" type="sibTrans" cxnId="{68480950-B98A-2547-B988-D26F55099180}">
      <dgm:prSet/>
      <dgm:spPr/>
      <dgm:t>
        <a:bodyPr/>
        <a:lstStyle/>
        <a:p>
          <a:endParaRPr lang="en-US"/>
        </a:p>
      </dgm:t>
    </dgm:pt>
    <dgm:pt modelId="{C49FBA6E-79C1-5D40-8934-F12579912044}">
      <dgm:prSet/>
      <dgm:spPr>
        <a:solidFill>
          <a:schemeClr val="accent5">
            <a:lumMod val="50000"/>
          </a:schemeClr>
        </a:solidFill>
        <a:effectLst>
          <a:glow rad="101600">
            <a:schemeClr val="accent2">
              <a:lumMod val="20000"/>
              <a:lumOff val="80000"/>
              <a:alpha val="75000"/>
            </a:schemeClr>
          </a:glow>
        </a:effectLst>
      </dgm:spPr>
      <dgm:t>
        <a:bodyPr/>
        <a:lstStyle/>
        <a:p>
          <a:pPr rtl="0"/>
          <a:r>
            <a:rPr lang="en-US" dirty="0" smtClean="0"/>
            <a:t>“Significant not only for GSU, but for all educational fair use in general”</a:t>
          </a:r>
          <a:endParaRPr lang="en-US" dirty="0"/>
        </a:p>
      </dgm:t>
    </dgm:pt>
    <dgm:pt modelId="{4B4088D5-C096-D24C-9AE0-CF45252B6B24}" type="parTrans" cxnId="{C3A5E7F1-1205-954E-B3A2-D394A28B6808}">
      <dgm:prSet/>
      <dgm:spPr/>
      <dgm:t>
        <a:bodyPr/>
        <a:lstStyle/>
        <a:p>
          <a:endParaRPr lang="en-US"/>
        </a:p>
      </dgm:t>
    </dgm:pt>
    <dgm:pt modelId="{F67D2263-A5E7-4B40-BE1C-C6B550639A0E}" type="sibTrans" cxnId="{C3A5E7F1-1205-954E-B3A2-D394A28B6808}">
      <dgm:prSet/>
      <dgm:spPr/>
      <dgm:t>
        <a:bodyPr/>
        <a:lstStyle/>
        <a:p>
          <a:endParaRPr lang="en-US"/>
        </a:p>
      </dgm:t>
    </dgm:pt>
    <dgm:pt modelId="{CBEC9124-0D80-EA42-9E58-02114E336761}">
      <dgm:prSet/>
      <dgm:spPr>
        <a:solidFill>
          <a:schemeClr val="accent5">
            <a:lumMod val="50000"/>
          </a:schemeClr>
        </a:solidFill>
        <a:effectLst>
          <a:glow rad="101600">
            <a:schemeClr val="accent6">
              <a:lumMod val="40000"/>
              <a:lumOff val="60000"/>
              <a:alpha val="75000"/>
            </a:schemeClr>
          </a:glow>
        </a:effectLst>
      </dgm:spPr>
      <dgm:t>
        <a:bodyPr/>
        <a:lstStyle/>
        <a:p>
          <a:pPr rtl="0"/>
          <a:r>
            <a:rPr lang="en-US" smtClean="0"/>
            <a:t>WHY?</a:t>
          </a:r>
          <a:endParaRPr lang="en-US"/>
        </a:p>
      </dgm:t>
    </dgm:pt>
    <dgm:pt modelId="{58DD2CF5-4EED-3A46-8356-0841FAC053F7}" type="parTrans" cxnId="{AA325E83-0358-1443-AE1A-C454B64FF61E}">
      <dgm:prSet/>
      <dgm:spPr/>
      <dgm:t>
        <a:bodyPr/>
        <a:lstStyle/>
        <a:p>
          <a:endParaRPr lang="en-US"/>
        </a:p>
      </dgm:t>
    </dgm:pt>
    <dgm:pt modelId="{367FEF5E-2871-B04F-909D-D0232DC87757}" type="sibTrans" cxnId="{AA325E83-0358-1443-AE1A-C454B64FF61E}">
      <dgm:prSet/>
      <dgm:spPr/>
      <dgm:t>
        <a:bodyPr/>
        <a:lstStyle/>
        <a:p>
          <a:endParaRPr lang="en-US"/>
        </a:p>
      </dgm:t>
    </dgm:pt>
    <dgm:pt modelId="{D33D9B89-AB46-B045-B3EF-51DF692ABF17}">
      <dgm:prSet/>
      <dgm:spPr>
        <a:solidFill>
          <a:schemeClr val="accent5">
            <a:lumMod val="50000"/>
          </a:schemeClr>
        </a:solidFill>
        <a:effectLst>
          <a:glow rad="101600">
            <a:schemeClr val="accent3">
              <a:lumMod val="40000"/>
              <a:lumOff val="60000"/>
              <a:alpha val="75000"/>
            </a:schemeClr>
          </a:glow>
        </a:effectLst>
      </dgm:spPr>
      <dgm:t>
        <a:bodyPr/>
        <a:lstStyle/>
        <a:p>
          <a:pPr rtl="0"/>
          <a:r>
            <a:rPr lang="en-US" dirty="0" smtClean="0"/>
            <a:t>Kerry L. Heyward, the university's chief lawyer, added that the case "highlights the importance of fair use in providing academic faculty a cost-effective, legal way to spread important knowledge to their students.“</a:t>
          </a:r>
          <a:endParaRPr lang="en-US" dirty="0"/>
        </a:p>
      </dgm:t>
    </dgm:pt>
    <dgm:pt modelId="{90EDE42D-85BC-E345-9F71-6E28DFFA1CCB}" type="parTrans" cxnId="{70D9A626-E899-1C43-8B3F-4957075A2D9D}">
      <dgm:prSet/>
      <dgm:spPr/>
      <dgm:t>
        <a:bodyPr/>
        <a:lstStyle/>
        <a:p>
          <a:endParaRPr lang="en-US"/>
        </a:p>
      </dgm:t>
    </dgm:pt>
    <dgm:pt modelId="{72FE6BAB-C3D8-224A-AA74-24401E1A6FC4}" type="sibTrans" cxnId="{70D9A626-E899-1C43-8B3F-4957075A2D9D}">
      <dgm:prSet/>
      <dgm:spPr/>
      <dgm:t>
        <a:bodyPr/>
        <a:lstStyle/>
        <a:p>
          <a:endParaRPr lang="en-US"/>
        </a:p>
      </dgm:t>
    </dgm:pt>
    <dgm:pt modelId="{45C6E049-F3E8-6444-91AB-213ED4B1B448}" type="pres">
      <dgm:prSet presAssocID="{A0F848A2-A497-2544-A2D5-602BF436FEAA}" presName="linear" presStyleCnt="0">
        <dgm:presLayoutVars>
          <dgm:animLvl val="lvl"/>
          <dgm:resizeHandles val="exact"/>
        </dgm:presLayoutVars>
      </dgm:prSet>
      <dgm:spPr/>
      <dgm:t>
        <a:bodyPr/>
        <a:lstStyle/>
        <a:p>
          <a:endParaRPr lang="en-US"/>
        </a:p>
      </dgm:t>
    </dgm:pt>
    <dgm:pt modelId="{04779464-5726-8549-BE76-847D42A69297}" type="pres">
      <dgm:prSet presAssocID="{8EE54DD3-E5C5-9346-AF41-468F5133A29C}" presName="parentText" presStyleLbl="node1" presStyleIdx="0" presStyleCnt="4">
        <dgm:presLayoutVars>
          <dgm:chMax val="0"/>
          <dgm:bulletEnabled val="1"/>
        </dgm:presLayoutVars>
      </dgm:prSet>
      <dgm:spPr/>
      <dgm:t>
        <a:bodyPr/>
        <a:lstStyle/>
        <a:p>
          <a:endParaRPr lang="en-US"/>
        </a:p>
      </dgm:t>
    </dgm:pt>
    <dgm:pt modelId="{1889F55B-93D0-8640-995E-CB1875A1059E}" type="pres">
      <dgm:prSet presAssocID="{F5116CF4-378B-7446-B808-BE4CDC7006A0}" presName="spacer" presStyleCnt="0"/>
      <dgm:spPr/>
    </dgm:pt>
    <dgm:pt modelId="{9A59FF36-F284-3C42-BB5D-C6A2690512E1}" type="pres">
      <dgm:prSet presAssocID="{C49FBA6E-79C1-5D40-8934-F12579912044}" presName="parentText" presStyleLbl="node1" presStyleIdx="1" presStyleCnt="4">
        <dgm:presLayoutVars>
          <dgm:chMax val="0"/>
          <dgm:bulletEnabled val="1"/>
        </dgm:presLayoutVars>
      </dgm:prSet>
      <dgm:spPr/>
      <dgm:t>
        <a:bodyPr/>
        <a:lstStyle/>
        <a:p>
          <a:endParaRPr lang="en-US"/>
        </a:p>
      </dgm:t>
    </dgm:pt>
    <dgm:pt modelId="{AC3436E8-13E3-0D44-9A65-F0FF581DE3C9}" type="pres">
      <dgm:prSet presAssocID="{F67D2263-A5E7-4B40-BE1C-C6B550639A0E}" presName="spacer" presStyleCnt="0"/>
      <dgm:spPr/>
    </dgm:pt>
    <dgm:pt modelId="{A1670175-8064-8446-A3B6-0776F7BDAC08}" type="pres">
      <dgm:prSet presAssocID="{CBEC9124-0D80-EA42-9E58-02114E336761}" presName="parentText" presStyleLbl="node1" presStyleIdx="2" presStyleCnt="4">
        <dgm:presLayoutVars>
          <dgm:chMax val="0"/>
          <dgm:bulletEnabled val="1"/>
        </dgm:presLayoutVars>
      </dgm:prSet>
      <dgm:spPr/>
      <dgm:t>
        <a:bodyPr/>
        <a:lstStyle/>
        <a:p>
          <a:endParaRPr lang="en-US"/>
        </a:p>
      </dgm:t>
    </dgm:pt>
    <dgm:pt modelId="{9585EEBE-7ECB-5741-AF1A-8D97CB9FA574}" type="pres">
      <dgm:prSet presAssocID="{367FEF5E-2871-B04F-909D-D0232DC87757}" presName="spacer" presStyleCnt="0"/>
      <dgm:spPr/>
    </dgm:pt>
    <dgm:pt modelId="{1D6B2124-39E1-3E46-9FD8-164A9FC88C7C}" type="pres">
      <dgm:prSet presAssocID="{D33D9B89-AB46-B045-B3EF-51DF692ABF17}" presName="parentText" presStyleLbl="node1" presStyleIdx="3" presStyleCnt="4">
        <dgm:presLayoutVars>
          <dgm:chMax val="0"/>
          <dgm:bulletEnabled val="1"/>
        </dgm:presLayoutVars>
      </dgm:prSet>
      <dgm:spPr/>
      <dgm:t>
        <a:bodyPr/>
        <a:lstStyle/>
        <a:p>
          <a:endParaRPr lang="en-US"/>
        </a:p>
      </dgm:t>
    </dgm:pt>
  </dgm:ptLst>
  <dgm:cxnLst>
    <dgm:cxn modelId="{68480950-B98A-2547-B988-D26F55099180}" srcId="{A0F848A2-A497-2544-A2D5-602BF436FEAA}" destId="{8EE54DD3-E5C5-9346-AF41-468F5133A29C}" srcOrd="0" destOrd="0" parTransId="{17B2D949-0907-6344-B598-02A42983ADAA}" sibTransId="{F5116CF4-378B-7446-B808-BE4CDC7006A0}"/>
    <dgm:cxn modelId="{70D9A626-E899-1C43-8B3F-4957075A2D9D}" srcId="{A0F848A2-A497-2544-A2D5-602BF436FEAA}" destId="{D33D9B89-AB46-B045-B3EF-51DF692ABF17}" srcOrd="3" destOrd="0" parTransId="{90EDE42D-85BC-E345-9F71-6E28DFFA1CCB}" sibTransId="{72FE6BAB-C3D8-224A-AA74-24401E1A6FC4}"/>
    <dgm:cxn modelId="{C3A5E7F1-1205-954E-B3A2-D394A28B6808}" srcId="{A0F848A2-A497-2544-A2D5-602BF436FEAA}" destId="{C49FBA6E-79C1-5D40-8934-F12579912044}" srcOrd="1" destOrd="0" parTransId="{4B4088D5-C096-D24C-9AE0-CF45252B6B24}" sibTransId="{F67D2263-A5E7-4B40-BE1C-C6B550639A0E}"/>
    <dgm:cxn modelId="{D6378506-1A43-1048-85AD-94F07F3205CF}" type="presOf" srcId="{8EE54DD3-E5C5-9346-AF41-468F5133A29C}" destId="{04779464-5726-8549-BE76-847D42A69297}" srcOrd="0" destOrd="0" presId="urn:microsoft.com/office/officeart/2005/8/layout/vList2"/>
    <dgm:cxn modelId="{80D2FC82-0AC6-A84B-99F8-16B9C3C5F216}" type="presOf" srcId="{C49FBA6E-79C1-5D40-8934-F12579912044}" destId="{9A59FF36-F284-3C42-BB5D-C6A2690512E1}" srcOrd="0" destOrd="0" presId="urn:microsoft.com/office/officeart/2005/8/layout/vList2"/>
    <dgm:cxn modelId="{816B5967-D428-D247-8B53-E407F99DECBB}" type="presOf" srcId="{A0F848A2-A497-2544-A2D5-602BF436FEAA}" destId="{45C6E049-F3E8-6444-91AB-213ED4B1B448}" srcOrd="0" destOrd="0" presId="urn:microsoft.com/office/officeart/2005/8/layout/vList2"/>
    <dgm:cxn modelId="{AA325E83-0358-1443-AE1A-C454B64FF61E}" srcId="{A0F848A2-A497-2544-A2D5-602BF436FEAA}" destId="{CBEC9124-0D80-EA42-9E58-02114E336761}" srcOrd="2" destOrd="0" parTransId="{58DD2CF5-4EED-3A46-8356-0841FAC053F7}" sibTransId="{367FEF5E-2871-B04F-909D-D0232DC87757}"/>
    <dgm:cxn modelId="{AF0F7C81-19E5-1D41-A5F7-F8C0E954FB54}" type="presOf" srcId="{D33D9B89-AB46-B045-B3EF-51DF692ABF17}" destId="{1D6B2124-39E1-3E46-9FD8-164A9FC88C7C}" srcOrd="0" destOrd="0" presId="urn:microsoft.com/office/officeart/2005/8/layout/vList2"/>
    <dgm:cxn modelId="{7135DB39-0F49-D74E-8191-D749224B7798}" type="presOf" srcId="{CBEC9124-0D80-EA42-9E58-02114E336761}" destId="{A1670175-8064-8446-A3B6-0776F7BDAC08}" srcOrd="0" destOrd="0" presId="urn:microsoft.com/office/officeart/2005/8/layout/vList2"/>
    <dgm:cxn modelId="{3FA63F4D-411D-F84F-98CE-32DBB578124F}" type="presParOf" srcId="{45C6E049-F3E8-6444-91AB-213ED4B1B448}" destId="{04779464-5726-8549-BE76-847D42A69297}" srcOrd="0" destOrd="0" presId="urn:microsoft.com/office/officeart/2005/8/layout/vList2"/>
    <dgm:cxn modelId="{FECE6E80-BFCA-784F-9387-C24C8A9EC26A}" type="presParOf" srcId="{45C6E049-F3E8-6444-91AB-213ED4B1B448}" destId="{1889F55B-93D0-8640-995E-CB1875A1059E}" srcOrd="1" destOrd="0" presId="urn:microsoft.com/office/officeart/2005/8/layout/vList2"/>
    <dgm:cxn modelId="{3C6BFD2F-8D9F-8940-980E-BF0F4FB4805D}" type="presParOf" srcId="{45C6E049-F3E8-6444-91AB-213ED4B1B448}" destId="{9A59FF36-F284-3C42-BB5D-C6A2690512E1}" srcOrd="2" destOrd="0" presId="urn:microsoft.com/office/officeart/2005/8/layout/vList2"/>
    <dgm:cxn modelId="{0EB64A8D-CD0A-F84F-B199-C8079104B266}" type="presParOf" srcId="{45C6E049-F3E8-6444-91AB-213ED4B1B448}" destId="{AC3436E8-13E3-0D44-9A65-F0FF581DE3C9}" srcOrd="3" destOrd="0" presId="urn:microsoft.com/office/officeart/2005/8/layout/vList2"/>
    <dgm:cxn modelId="{B1646FF9-86D7-BF45-AE8D-2D6FEA49701D}" type="presParOf" srcId="{45C6E049-F3E8-6444-91AB-213ED4B1B448}" destId="{A1670175-8064-8446-A3B6-0776F7BDAC08}" srcOrd="4" destOrd="0" presId="urn:microsoft.com/office/officeart/2005/8/layout/vList2"/>
    <dgm:cxn modelId="{A510E543-5EDA-414E-9A5E-37EAD2B33BAE}" type="presParOf" srcId="{45C6E049-F3E8-6444-91AB-213ED4B1B448}" destId="{9585EEBE-7ECB-5741-AF1A-8D97CB9FA574}" srcOrd="5" destOrd="0" presId="urn:microsoft.com/office/officeart/2005/8/layout/vList2"/>
    <dgm:cxn modelId="{DEC1FFBF-43CB-B94E-8B09-F16AAFCC8CEF}" type="presParOf" srcId="{45C6E049-F3E8-6444-91AB-213ED4B1B448}" destId="{1D6B2124-39E1-3E46-9FD8-164A9FC88C7C}"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D91A9CB-C43F-5D4F-BDCE-C3BA40C7D3E6}" type="doc">
      <dgm:prSet loTypeId="urn:microsoft.com/office/officeart/2005/8/layout/vList2" loCatId="" qsTypeId="urn:microsoft.com/office/officeart/2005/8/quickstyle/simple4" qsCatId="simple" csTypeId="urn:microsoft.com/office/officeart/2005/8/colors/accent1_2" csCatId="accent1"/>
      <dgm:spPr/>
      <dgm:t>
        <a:bodyPr/>
        <a:lstStyle/>
        <a:p>
          <a:endParaRPr lang="en-US"/>
        </a:p>
      </dgm:t>
    </dgm:pt>
    <dgm:pt modelId="{51E21BF1-3974-8640-A053-4F024B90E8B3}">
      <dgm:prSet/>
      <dgm:spPr/>
      <dgm:t>
        <a:bodyPr/>
        <a:lstStyle/>
        <a:p>
          <a:pPr rtl="0"/>
          <a:r>
            <a:rPr lang="en-US" dirty="0" smtClean="0"/>
            <a:t>Identifies factors to consider that favor fair use and factors that do not. </a:t>
          </a:r>
          <a:r>
            <a:rPr lang="en-US" dirty="0" smtClean="0">
              <a:solidFill>
                <a:srgbClr val="FF0000"/>
              </a:solidFill>
            </a:rPr>
            <a:t>It is a roadmap</a:t>
          </a:r>
          <a:r>
            <a:rPr lang="en-US" dirty="0" smtClean="0"/>
            <a:t>. If the favoring factors outnumber those against it, reliance on fair use is justified. Where fewer than half the factors favor fair use, permission form the copyright holder is needed.</a:t>
          </a:r>
          <a:endParaRPr lang="en-US" dirty="0"/>
        </a:p>
      </dgm:t>
    </dgm:pt>
    <dgm:pt modelId="{A5259E45-8A87-1947-924D-439A4471E9C2}" type="parTrans" cxnId="{285A1B00-E28A-0240-A480-2023FA20805F}">
      <dgm:prSet/>
      <dgm:spPr/>
      <dgm:t>
        <a:bodyPr/>
        <a:lstStyle/>
        <a:p>
          <a:endParaRPr lang="en-US"/>
        </a:p>
      </dgm:t>
    </dgm:pt>
    <dgm:pt modelId="{C4321511-2AD0-8D44-9942-BB60D20F5593}" type="sibTrans" cxnId="{285A1B00-E28A-0240-A480-2023FA20805F}">
      <dgm:prSet/>
      <dgm:spPr/>
      <dgm:t>
        <a:bodyPr/>
        <a:lstStyle/>
        <a:p>
          <a:endParaRPr lang="en-US"/>
        </a:p>
      </dgm:t>
    </dgm:pt>
    <dgm:pt modelId="{9700E3F7-FA5B-DA46-BBA5-28DDA6780B77}" type="pres">
      <dgm:prSet presAssocID="{6D91A9CB-C43F-5D4F-BDCE-C3BA40C7D3E6}" presName="linear" presStyleCnt="0">
        <dgm:presLayoutVars>
          <dgm:animLvl val="lvl"/>
          <dgm:resizeHandles val="exact"/>
        </dgm:presLayoutVars>
      </dgm:prSet>
      <dgm:spPr/>
      <dgm:t>
        <a:bodyPr/>
        <a:lstStyle/>
        <a:p>
          <a:endParaRPr lang="en-US"/>
        </a:p>
      </dgm:t>
    </dgm:pt>
    <dgm:pt modelId="{1EE9482C-FB88-8A4C-B9A1-CED086D07629}" type="pres">
      <dgm:prSet presAssocID="{51E21BF1-3974-8640-A053-4F024B90E8B3}" presName="parentText" presStyleLbl="node1" presStyleIdx="0" presStyleCnt="1" custLinFactNeighborX="-962" custLinFactNeighborY="-10840">
        <dgm:presLayoutVars>
          <dgm:chMax val="0"/>
          <dgm:bulletEnabled val="1"/>
        </dgm:presLayoutVars>
      </dgm:prSet>
      <dgm:spPr/>
      <dgm:t>
        <a:bodyPr/>
        <a:lstStyle/>
        <a:p>
          <a:endParaRPr lang="en-US"/>
        </a:p>
      </dgm:t>
    </dgm:pt>
  </dgm:ptLst>
  <dgm:cxnLst>
    <dgm:cxn modelId="{A221FC07-3515-244E-930E-1852FBE05727}" type="presOf" srcId="{6D91A9CB-C43F-5D4F-BDCE-C3BA40C7D3E6}" destId="{9700E3F7-FA5B-DA46-BBA5-28DDA6780B77}" srcOrd="0" destOrd="0" presId="urn:microsoft.com/office/officeart/2005/8/layout/vList2"/>
    <dgm:cxn modelId="{1A753071-DDF8-6B4D-9819-95302B9AD53D}" type="presOf" srcId="{51E21BF1-3974-8640-A053-4F024B90E8B3}" destId="{1EE9482C-FB88-8A4C-B9A1-CED086D07629}" srcOrd="0" destOrd="0" presId="urn:microsoft.com/office/officeart/2005/8/layout/vList2"/>
    <dgm:cxn modelId="{285A1B00-E28A-0240-A480-2023FA20805F}" srcId="{6D91A9CB-C43F-5D4F-BDCE-C3BA40C7D3E6}" destId="{51E21BF1-3974-8640-A053-4F024B90E8B3}" srcOrd="0" destOrd="0" parTransId="{A5259E45-8A87-1947-924D-439A4471E9C2}" sibTransId="{C4321511-2AD0-8D44-9942-BB60D20F5593}"/>
    <dgm:cxn modelId="{04EE18FF-A916-FB49-88B0-DE106CF5FC7B}" type="presParOf" srcId="{9700E3F7-FA5B-DA46-BBA5-28DDA6780B77}" destId="{1EE9482C-FB88-8A4C-B9A1-CED086D0762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9D9DA73-A386-B04E-90E7-89FCCCB6FBA9}"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1D7D98CD-9BD8-634C-B1AE-A9144B3B2351}">
      <dgm:prSet/>
      <dgm:spPr>
        <a:solidFill>
          <a:schemeClr val="accent2">
            <a:lumMod val="75000"/>
          </a:schemeClr>
        </a:solidFill>
      </dgm:spPr>
      <dgm:t>
        <a:bodyPr/>
        <a:lstStyle/>
        <a:p>
          <a:pPr rtl="0"/>
          <a:r>
            <a:rPr lang="en-US" b="1" dirty="0" smtClean="0"/>
            <a:t>Factor 1</a:t>
          </a:r>
          <a:br>
            <a:rPr lang="en-US" b="1" dirty="0" smtClean="0"/>
          </a:br>
          <a:r>
            <a:rPr lang="en-US" dirty="0" smtClean="0"/>
            <a:t>Purpose and Character of Fair Use</a:t>
          </a:r>
          <a:endParaRPr lang="en-US" dirty="0"/>
        </a:p>
      </dgm:t>
    </dgm:pt>
    <dgm:pt modelId="{AE5D6297-0046-A24E-8449-91C439941264}" type="parTrans" cxnId="{6303D4A8-1EB0-394D-B754-64D43BDBFCE7}">
      <dgm:prSet/>
      <dgm:spPr/>
      <dgm:t>
        <a:bodyPr/>
        <a:lstStyle/>
        <a:p>
          <a:endParaRPr lang="en-US"/>
        </a:p>
      </dgm:t>
    </dgm:pt>
    <dgm:pt modelId="{09C71249-57CD-F347-BE47-A67A0D0DBF3E}" type="sibTrans" cxnId="{6303D4A8-1EB0-394D-B754-64D43BDBFCE7}">
      <dgm:prSet/>
      <dgm:spPr/>
      <dgm:t>
        <a:bodyPr/>
        <a:lstStyle/>
        <a:p>
          <a:endParaRPr lang="en-US"/>
        </a:p>
      </dgm:t>
    </dgm:pt>
    <dgm:pt modelId="{39D8F278-0E79-2645-A9E2-52CA7DCF54A4}" type="pres">
      <dgm:prSet presAssocID="{59D9DA73-A386-B04E-90E7-89FCCCB6FBA9}" presName="linear" presStyleCnt="0">
        <dgm:presLayoutVars>
          <dgm:animLvl val="lvl"/>
          <dgm:resizeHandles val="exact"/>
        </dgm:presLayoutVars>
      </dgm:prSet>
      <dgm:spPr/>
      <dgm:t>
        <a:bodyPr/>
        <a:lstStyle/>
        <a:p>
          <a:endParaRPr lang="en-US"/>
        </a:p>
      </dgm:t>
    </dgm:pt>
    <dgm:pt modelId="{A16BAFDC-D06F-E647-847C-632C9A772F8E}" type="pres">
      <dgm:prSet presAssocID="{1D7D98CD-9BD8-634C-B1AE-A9144B3B2351}" presName="parentText" presStyleLbl="node1" presStyleIdx="0" presStyleCnt="1">
        <dgm:presLayoutVars>
          <dgm:chMax val="0"/>
          <dgm:bulletEnabled val="1"/>
        </dgm:presLayoutVars>
      </dgm:prSet>
      <dgm:spPr/>
      <dgm:t>
        <a:bodyPr/>
        <a:lstStyle/>
        <a:p>
          <a:endParaRPr lang="en-US"/>
        </a:p>
      </dgm:t>
    </dgm:pt>
  </dgm:ptLst>
  <dgm:cxnLst>
    <dgm:cxn modelId="{6303D4A8-1EB0-394D-B754-64D43BDBFCE7}" srcId="{59D9DA73-A386-B04E-90E7-89FCCCB6FBA9}" destId="{1D7D98CD-9BD8-634C-B1AE-A9144B3B2351}" srcOrd="0" destOrd="0" parTransId="{AE5D6297-0046-A24E-8449-91C439941264}" sibTransId="{09C71249-57CD-F347-BE47-A67A0D0DBF3E}"/>
    <dgm:cxn modelId="{CECC0328-160B-EC49-8B8E-2DA829F6EB7E}" type="presOf" srcId="{59D9DA73-A386-B04E-90E7-89FCCCB6FBA9}" destId="{39D8F278-0E79-2645-A9E2-52CA7DCF54A4}" srcOrd="0" destOrd="0" presId="urn:microsoft.com/office/officeart/2005/8/layout/vList2"/>
    <dgm:cxn modelId="{41A2BDAF-F085-4544-80AF-E764BF82D3F6}" type="presOf" srcId="{1D7D98CD-9BD8-634C-B1AE-A9144B3B2351}" destId="{A16BAFDC-D06F-E647-847C-632C9A772F8E}" srcOrd="0" destOrd="0" presId="urn:microsoft.com/office/officeart/2005/8/layout/vList2"/>
    <dgm:cxn modelId="{45391944-49A6-3343-97E6-E9C284791DA0}" type="presParOf" srcId="{39D8F278-0E79-2645-A9E2-52CA7DCF54A4}" destId="{A16BAFDC-D06F-E647-847C-632C9A772F8E}"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B316DBB-8E10-D444-AC64-E3591BBD000C}"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0AFE5A32-673E-EF4A-A14B-AAE1B6922E99}">
      <dgm:prSet/>
      <dgm:spPr/>
      <dgm:t>
        <a:bodyPr/>
        <a:lstStyle/>
        <a:p>
          <a:pPr rtl="0"/>
          <a:r>
            <a:rPr lang="en-US" dirty="0" smtClean="0"/>
            <a:t>Weighs in Favor          of Fair Use</a:t>
          </a:r>
          <a:endParaRPr lang="en-US" dirty="0"/>
        </a:p>
      </dgm:t>
    </dgm:pt>
    <dgm:pt modelId="{D6373C0B-0FCC-1B4F-894E-CAC5BED79CDC}" type="parTrans" cxnId="{4BB53F95-C54F-7649-B0F9-7481E41B5F63}">
      <dgm:prSet/>
      <dgm:spPr/>
      <dgm:t>
        <a:bodyPr/>
        <a:lstStyle/>
        <a:p>
          <a:endParaRPr lang="en-US"/>
        </a:p>
      </dgm:t>
    </dgm:pt>
    <dgm:pt modelId="{A9354E1F-2A33-F64F-91C2-7373671BD25B}" type="sibTrans" cxnId="{4BB53F95-C54F-7649-B0F9-7481E41B5F63}">
      <dgm:prSet/>
      <dgm:spPr/>
      <dgm:t>
        <a:bodyPr/>
        <a:lstStyle/>
        <a:p>
          <a:endParaRPr lang="en-US"/>
        </a:p>
      </dgm:t>
    </dgm:pt>
    <dgm:pt modelId="{CC5956AC-8701-144C-BF0C-458C974A688F}">
      <dgm:prSet custT="1"/>
      <dgm:spPr/>
      <dgm:t>
        <a:bodyPr/>
        <a:lstStyle/>
        <a:p>
          <a:pPr rtl="0"/>
          <a:r>
            <a:rPr lang="en-US" sz="1500" dirty="0" smtClean="0"/>
            <a:t>Nonprofit Ed. Institution</a:t>
          </a:r>
          <a:endParaRPr lang="en-US" sz="1500" dirty="0"/>
        </a:p>
      </dgm:t>
    </dgm:pt>
    <dgm:pt modelId="{1AA63C08-01B4-E341-A8FA-2899463EC0AE}" type="parTrans" cxnId="{D154A365-7FEE-7B4C-86F2-D3E9F6B36D4D}">
      <dgm:prSet/>
      <dgm:spPr/>
      <dgm:t>
        <a:bodyPr/>
        <a:lstStyle/>
        <a:p>
          <a:endParaRPr lang="en-US"/>
        </a:p>
      </dgm:t>
    </dgm:pt>
    <dgm:pt modelId="{F55FF4E1-0CC5-E34D-A359-D2637E28F980}" type="sibTrans" cxnId="{D154A365-7FEE-7B4C-86F2-D3E9F6B36D4D}">
      <dgm:prSet/>
      <dgm:spPr/>
      <dgm:t>
        <a:bodyPr/>
        <a:lstStyle/>
        <a:p>
          <a:endParaRPr lang="en-US"/>
        </a:p>
      </dgm:t>
    </dgm:pt>
    <dgm:pt modelId="{E701CCB7-F684-3747-8D1C-D4D4A52A6D8C}">
      <dgm:prSet custT="1"/>
      <dgm:spPr/>
      <dgm:t>
        <a:bodyPr/>
        <a:lstStyle/>
        <a:p>
          <a:pPr rtl="0"/>
          <a:r>
            <a:rPr lang="en-US" sz="1400" dirty="0" smtClean="0"/>
            <a:t>Purpose of Teaching and/or Scholarship or Criticism, Comment, News Reporting, or Parody</a:t>
          </a:r>
          <a:endParaRPr lang="en-US" sz="1400" dirty="0"/>
        </a:p>
      </dgm:t>
    </dgm:pt>
    <dgm:pt modelId="{A6B3751C-31A4-D24E-819A-896501CDF87D}" type="parTrans" cxnId="{F7A49106-44B8-934F-9E0D-18FD1BF646CD}">
      <dgm:prSet/>
      <dgm:spPr/>
      <dgm:t>
        <a:bodyPr/>
        <a:lstStyle/>
        <a:p>
          <a:endParaRPr lang="en-US"/>
        </a:p>
      </dgm:t>
    </dgm:pt>
    <dgm:pt modelId="{D13532F8-CE44-AC47-9589-53633230E39B}" type="sibTrans" cxnId="{F7A49106-44B8-934F-9E0D-18FD1BF646CD}">
      <dgm:prSet/>
      <dgm:spPr/>
      <dgm:t>
        <a:bodyPr/>
        <a:lstStyle/>
        <a:p>
          <a:endParaRPr lang="en-US"/>
        </a:p>
      </dgm:t>
    </dgm:pt>
    <dgm:pt modelId="{9BC97731-68D3-F346-8EA7-26C7A54C575B}">
      <dgm:prSet/>
      <dgm:spPr/>
      <dgm:t>
        <a:bodyPr/>
        <a:lstStyle/>
        <a:p>
          <a:pPr rtl="0"/>
          <a:r>
            <a:rPr lang="en-US" dirty="0" smtClean="0"/>
            <a:t>Noncommercial, nonprofit, ed. use</a:t>
          </a:r>
          <a:endParaRPr lang="en-US" dirty="0"/>
        </a:p>
      </dgm:t>
    </dgm:pt>
    <dgm:pt modelId="{0F06DDCA-DB0C-DC49-A86D-97C03C464C4D}" type="parTrans" cxnId="{874B1140-BA39-F448-AC41-401E58D2A192}">
      <dgm:prSet/>
      <dgm:spPr/>
      <dgm:t>
        <a:bodyPr/>
        <a:lstStyle/>
        <a:p>
          <a:endParaRPr lang="en-US"/>
        </a:p>
      </dgm:t>
    </dgm:pt>
    <dgm:pt modelId="{6CA1E02C-3911-9E4F-BC3B-B9C2BC0E1B69}" type="sibTrans" cxnId="{874B1140-BA39-F448-AC41-401E58D2A192}">
      <dgm:prSet/>
      <dgm:spPr/>
      <dgm:t>
        <a:bodyPr/>
        <a:lstStyle/>
        <a:p>
          <a:endParaRPr lang="en-US"/>
        </a:p>
      </dgm:t>
    </dgm:pt>
    <dgm:pt modelId="{CEDA2198-9D2F-AA4E-9462-E85EF7ED2275}">
      <dgm:prSet/>
      <dgm:spPr/>
      <dgm:t>
        <a:bodyPr/>
        <a:lstStyle/>
        <a:p>
          <a:pPr rtl="0"/>
          <a:r>
            <a:rPr lang="en-US" dirty="0" smtClean="0"/>
            <a:t>Transformative (changes work for new utility or purpose)</a:t>
          </a:r>
          <a:endParaRPr lang="en-US" dirty="0"/>
        </a:p>
      </dgm:t>
    </dgm:pt>
    <dgm:pt modelId="{F173DA00-A758-0844-B64C-2F6816D4F809}" type="parTrans" cxnId="{A5E48F5D-BA4F-454E-A46B-ED9F1F0B5589}">
      <dgm:prSet/>
      <dgm:spPr/>
      <dgm:t>
        <a:bodyPr/>
        <a:lstStyle/>
        <a:p>
          <a:endParaRPr lang="en-US"/>
        </a:p>
      </dgm:t>
    </dgm:pt>
    <dgm:pt modelId="{50CC4E71-22DE-CD45-B1F2-B09DB02E4D2A}" type="sibTrans" cxnId="{A5E48F5D-BA4F-454E-A46B-ED9F1F0B5589}">
      <dgm:prSet/>
      <dgm:spPr/>
      <dgm:t>
        <a:bodyPr/>
        <a:lstStyle/>
        <a:p>
          <a:endParaRPr lang="en-US"/>
        </a:p>
      </dgm:t>
    </dgm:pt>
    <dgm:pt modelId="{B7FC24AE-139D-2C4F-8C92-B5669E036CD5}">
      <dgm:prSet/>
      <dgm:spPr/>
      <dgm:t>
        <a:bodyPr/>
        <a:lstStyle/>
        <a:p>
          <a:pPr rtl="0"/>
          <a:r>
            <a:rPr lang="en-US" dirty="0" smtClean="0"/>
            <a:t>Necessary to achieve ed. purpose</a:t>
          </a:r>
          <a:endParaRPr lang="en-US" dirty="0"/>
        </a:p>
      </dgm:t>
    </dgm:pt>
    <dgm:pt modelId="{63DF9B1E-C80F-2046-A163-27CB7DCD3BA2}" type="parTrans" cxnId="{4B6EFD9F-BA74-6344-9A8E-21AF43A788B6}">
      <dgm:prSet/>
      <dgm:spPr/>
      <dgm:t>
        <a:bodyPr/>
        <a:lstStyle/>
        <a:p>
          <a:endParaRPr lang="en-US"/>
        </a:p>
      </dgm:t>
    </dgm:pt>
    <dgm:pt modelId="{C104EC69-92B7-A949-A706-40ABBD3F8D60}" type="sibTrans" cxnId="{4B6EFD9F-BA74-6344-9A8E-21AF43A788B6}">
      <dgm:prSet/>
      <dgm:spPr/>
      <dgm:t>
        <a:bodyPr/>
        <a:lstStyle/>
        <a:p>
          <a:endParaRPr lang="en-US"/>
        </a:p>
      </dgm:t>
    </dgm:pt>
    <dgm:pt modelId="{41EF492C-4C93-074C-BD17-5C3D8EB8F6A6}" type="pres">
      <dgm:prSet presAssocID="{3B316DBB-8E10-D444-AC64-E3591BBD000C}" presName="theList" presStyleCnt="0">
        <dgm:presLayoutVars>
          <dgm:dir/>
          <dgm:animLvl val="lvl"/>
          <dgm:resizeHandles val="exact"/>
        </dgm:presLayoutVars>
      </dgm:prSet>
      <dgm:spPr/>
      <dgm:t>
        <a:bodyPr/>
        <a:lstStyle/>
        <a:p>
          <a:endParaRPr lang="en-US"/>
        </a:p>
      </dgm:t>
    </dgm:pt>
    <dgm:pt modelId="{A9D3AC34-971D-C942-BBB8-09C7D81BDE49}" type="pres">
      <dgm:prSet presAssocID="{0AFE5A32-673E-EF4A-A14B-AAE1B6922E99}" presName="compNode" presStyleCnt="0"/>
      <dgm:spPr/>
    </dgm:pt>
    <dgm:pt modelId="{DE4288F9-F9F0-3048-96E7-21507169F22A}" type="pres">
      <dgm:prSet presAssocID="{0AFE5A32-673E-EF4A-A14B-AAE1B6922E99}" presName="aNode" presStyleLbl="bgShp" presStyleIdx="0" presStyleCnt="1"/>
      <dgm:spPr/>
      <dgm:t>
        <a:bodyPr/>
        <a:lstStyle/>
        <a:p>
          <a:endParaRPr lang="en-US"/>
        </a:p>
      </dgm:t>
    </dgm:pt>
    <dgm:pt modelId="{8EE066C0-6080-1A4C-8B71-A849592BF54A}" type="pres">
      <dgm:prSet presAssocID="{0AFE5A32-673E-EF4A-A14B-AAE1B6922E99}" presName="textNode" presStyleLbl="bgShp" presStyleIdx="0" presStyleCnt="1"/>
      <dgm:spPr/>
      <dgm:t>
        <a:bodyPr/>
        <a:lstStyle/>
        <a:p>
          <a:endParaRPr lang="en-US"/>
        </a:p>
      </dgm:t>
    </dgm:pt>
    <dgm:pt modelId="{467F101E-AB64-4E4C-A470-4AA19EB186AA}" type="pres">
      <dgm:prSet presAssocID="{0AFE5A32-673E-EF4A-A14B-AAE1B6922E99}" presName="compChildNode" presStyleCnt="0"/>
      <dgm:spPr/>
    </dgm:pt>
    <dgm:pt modelId="{A191E46E-A83F-A349-BE54-FDC38247BEF1}" type="pres">
      <dgm:prSet presAssocID="{0AFE5A32-673E-EF4A-A14B-AAE1B6922E99}" presName="theInnerList" presStyleCnt="0"/>
      <dgm:spPr/>
    </dgm:pt>
    <dgm:pt modelId="{6C900144-9688-5147-8644-38B00B22BF11}" type="pres">
      <dgm:prSet presAssocID="{CC5956AC-8701-144C-BF0C-458C974A688F}" presName="childNode" presStyleLbl="node1" presStyleIdx="0" presStyleCnt="5">
        <dgm:presLayoutVars>
          <dgm:bulletEnabled val="1"/>
        </dgm:presLayoutVars>
      </dgm:prSet>
      <dgm:spPr/>
      <dgm:t>
        <a:bodyPr/>
        <a:lstStyle/>
        <a:p>
          <a:endParaRPr lang="en-US"/>
        </a:p>
      </dgm:t>
    </dgm:pt>
    <dgm:pt modelId="{AB8267F3-3D48-BC4C-9FDF-917E55D17844}" type="pres">
      <dgm:prSet presAssocID="{CC5956AC-8701-144C-BF0C-458C974A688F}" presName="aSpace2" presStyleCnt="0"/>
      <dgm:spPr/>
    </dgm:pt>
    <dgm:pt modelId="{CC5A6D72-56F5-4547-B59C-0D7F5913FABF}" type="pres">
      <dgm:prSet presAssocID="{E701CCB7-F684-3747-8D1C-D4D4A52A6D8C}" presName="childNode" presStyleLbl="node1" presStyleIdx="1" presStyleCnt="5">
        <dgm:presLayoutVars>
          <dgm:bulletEnabled val="1"/>
        </dgm:presLayoutVars>
      </dgm:prSet>
      <dgm:spPr/>
      <dgm:t>
        <a:bodyPr/>
        <a:lstStyle/>
        <a:p>
          <a:endParaRPr lang="en-US"/>
        </a:p>
      </dgm:t>
    </dgm:pt>
    <dgm:pt modelId="{B5BF3FAC-1CDE-2B49-B5AC-383987392E3B}" type="pres">
      <dgm:prSet presAssocID="{E701CCB7-F684-3747-8D1C-D4D4A52A6D8C}" presName="aSpace2" presStyleCnt="0"/>
      <dgm:spPr/>
    </dgm:pt>
    <dgm:pt modelId="{69B34263-1A34-CD43-A0C0-047D45B2CEFA}" type="pres">
      <dgm:prSet presAssocID="{9BC97731-68D3-F346-8EA7-26C7A54C575B}" presName="childNode" presStyleLbl="node1" presStyleIdx="2" presStyleCnt="5">
        <dgm:presLayoutVars>
          <dgm:bulletEnabled val="1"/>
        </dgm:presLayoutVars>
      </dgm:prSet>
      <dgm:spPr/>
      <dgm:t>
        <a:bodyPr/>
        <a:lstStyle/>
        <a:p>
          <a:endParaRPr lang="en-US"/>
        </a:p>
      </dgm:t>
    </dgm:pt>
    <dgm:pt modelId="{5A129F53-EC4A-094F-A65C-603627F3501E}" type="pres">
      <dgm:prSet presAssocID="{9BC97731-68D3-F346-8EA7-26C7A54C575B}" presName="aSpace2" presStyleCnt="0"/>
      <dgm:spPr/>
    </dgm:pt>
    <dgm:pt modelId="{D8B53C37-7D19-7340-8DB6-A133E2FF900A}" type="pres">
      <dgm:prSet presAssocID="{CEDA2198-9D2F-AA4E-9462-E85EF7ED2275}" presName="childNode" presStyleLbl="node1" presStyleIdx="3" presStyleCnt="5">
        <dgm:presLayoutVars>
          <dgm:bulletEnabled val="1"/>
        </dgm:presLayoutVars>
      </dgm:prSet>
      <dgm:spPr/>
      <dgm:t>
        <a:bodyPr/>
        <a:lstStyle/>
        <a:p>
          <a:endParaRPr lang="en-US"/>
        </a:p>
      </dgm:t>
    </dgm:pt>
    <dgm:pt modelId="{68D542F1-3497-A443-8925-5396300D8684}" type="pres">
      <dgm:prSet presAssocID="{CEDA2198-9D2F-AA4E-9462-E85EF7ED2275}" presName="aSpace2" presStyleCnt="0"/>
      <dgm:spPr/>
    </dgm:pt>
    <dgm:pt modelId="{AE276CB8-9ADD-6640-8AB2-C4E2A36809FC}" type="pres">
      <dgm:prSet presAssocID="{B7FC24AE-139D-2C4F-8C92-B5669E036CD5}" presName="childNode" presStyleLbl="node1" presStyleIdx="4" presStyleCnt="5">
        <dgm:presLayoutVars>
          <dgm:bulletEnabled val="1"/>
        </dgm:presLayoutVars>
      </dgm:prSet>
      <dgm:spPr/>
      <dgm:t>
        <a:bodyPr/>
        <a:lstStyle/>
        <a:p>
          <a:endParaRPr lang="en-US"/>
        </a:p>
      </dgm:t>
    </dgm:pt>
  </dgm:ptLst>
  <dgm:cxnLst>
    <dgm:cxn modelId="{874B1140-BA39-F448-AC41-401E58D2A192}" srcId="{0AFE5A32-673E-EF4A-A14B-AAE1B6922E99}" destId="{9BC97731-68D3-F346-8EA7-26C7A54C575B}" srcOrd="2" destOrd="0" parTransId="{0F06DDCA-DB0C-DC49-A86D-97C03C464C4D}" sibTransId="{6CA1E02C-3911-9E4F-BC3B-B9C2BC0E1B69}"/>
    <dgm:cxn modelId="{B0DE0F09-EBD5-FA43-B7AB-CA7DA574A11A}" type="presOf" srcId="{3B316DBB-8E10-D444-AC64-E3591BBD000C}" destId="{41EF492C-4C93-074C-BD17-5C3D8EB8F6A6}" srcOrd="0" destOrd="0" presId="urn:microsoft.com/office/officeart/2005/8/layout/lProcess2"/>
    <dgm:cxn modelId="{4BB53F95-C54F-7649-B0F9-7481E41B5F63}" srcId="{3B316DBB-8E10-D444-AC64-E3591BBD000C}" destId="{0AFE5A32-673E-EF4A-A14B-AAE1B6922E99}" srcOrd="0" destOrd="0" parTransId="{D6373C0B-0FCC-1B4F-894E-CAC5BED79CDC}" sibTransId="{A9354E1F-2A33-F64F-91C2-7373671BD25B}"/>
    <dgm:cxn modelId="{F156684F-5F24-7047-A206-C7E0EC9AD39D}" type="presOf" srcId="{9BC97731-68D3-F346-8EA7-26C7A54C575B}" destId="{69B34263-1A34-CD43-A0C0-047D45B2CEFA}" srcOrd="0" destOrd="0" presId="urn:microsoft.com/office/officeart/2005/8/layout/lProcess2"/>
    <dgm:cxn modelId="{A5E48F5D-BA4F-454E-A46B-ED9F1F0B5589}" srcId="{0AFE5A32-673E-EF4A-A14B-AAE1B6922E99}" destId="{CEDA2198-9D2F-AA4E-9462-E85EF7ED2275}" srcOrd="3" destOrd="0" parTransId="{F173DA00-A758-0844-B64C-2F6816D4F809}" sibTransId="{50CC4E71-22DE-CD45-B1F2-B09DB02E4D2A}"/>
    <dgm:cxn modelId="{5ABFB400-3FD3-8940-BDF0-3FC6E56455B9}" type="presOf" srcId="{B7FC24AE-139D-2C4F-8C92-B5669E036CD5}" destId="{AE276CB8-9ADD-6640-8AB2-C4E2A36809FC}" srcOrd="0" destOrd="0" presId="urn:microsoft.com/office/officeart/2005/8/layout/lProcess2"/>
    <dgm:cxn modelId="{F97B1EEC-AA1A-414E-87FA-7ABC0C70E618}" type="presOf" srcId="{E701CCB7-F684-3747-8D1C-D4D4A52A6D8C}" destId="{CC5A6D72-56F5-4547-B59C-0D7F5913FABF}" srcOrd="0" destOrd="0" presId="urn:microsoft.com/office/officeart/2005/8/layout/lProcess2"/>
    <dgm:cxn modelId="{DEB83456-FC5F-8E4C-95B2-AE2C0D3F7D34}" type="presOf" srcId="{0AFE5A32-673E-EF4A-A14B-AAE1B6922E99}" destId="{DE4288F9-F9F0-3048-96E7-21507169F22A}" srcOrd="0" destOrd="0" presId="urn:microsoft.com/office/officeart/2005/8/layout/lProcess2"/>
    <dgm:cxn modelId="{4B6EFD9F-BA74-6344-9A8E-21AF43A788B6}" srcId="{0AFE5A32-673E-EF4A-A14B-AAE1B6922E99}" destId="{B7FC24AE-139D-2C4F-8C92-B5669E036CD5}" srcOrd="4" destOrd="0" parTransId="{63DF9B1E-C80F-2046-A163-27CB7DCD3BA2}" sibTransId="{C104EC69-92B7-A949-A706-40ABBD3F8D60}"/>
    <dgm:cxn modelId="{2E9CBE73-6F44-DA4C-AFD5-000CE1EF7EAC}" type="presOf" srcId="{CC5956AC-8701-144C-BF0C-458C974A688F}" destId="{6C900144-9688-5147-8644-38B00B22BF11}" srcOrd="0" destOrd="0" presId="urn:microsoft.com/office/officeart/2005/8/layout/lProcess2"/>
    <dgm:cxn modelId="{80A57218-FFC1-9847-80CC-576620313502}" type="presOf" srcId="{0AFE5A32-673E-EF4A-A14B-AAE1B6922E99}" destId="{8EE066C0-6080-1A4C-8B71-A849592BF54A}" srcOrd="1" destOrd="0" presId="urn:microsoft.com/office/officeart/2005/8/layout/lProcess2"/>
    <dgm:cxn modelId="{0AFE06D9-CF48-9F46-9B84-FDBA36F1A37A}" type="presOf" srcId="{CEDA2198-9D2F-AA4E-9462-E85EF7ED2275}" destId="{D8B53C37-7D19-7340-8DB6-A133E2FF900A}" srcOrd="0" destOrd="0" presId="urn:microsoft.com/office/officeart/2005/8/layout/lProcess2"/>
    <dgm:cxn modelId="{F7A49106-44B8-934F-9E0D-18FD1BF646CD}" srcId="{0AFE5A32-673E-EF4A-A14B-AAE1B6922E99}" destId="{E701CCB7-F684-3747-8D1C-D4D4A52A6D8C}" srcOrd="1" destOrd="0" parTransId="{A6B3751C-31A4-D24E-819A-896501CDF87D}" sibTransId="{D13532F8-CE44-AC47-9589-53633230E39B}"/>
    <dgm:cxn modelId="{D154A365-7FEE-7B4C-86F2-D3E9F6B36D4D}" srcId="{0AFE5A32-673E-EF4A-A14B-AAE1B6922E99}" destId="{CC5956AC-8701-144C-BF0C-458C974A688F}" srcOrd="0" destOrd="0" parTransId="{1AA63C08-01B4-E341-A8FA-2899463EC0AE}" sibTransId="{F55FF4E1-0CC5-E34D-A359-D2637E28F980}"/>
    <dgm:cxn modelId="{60BAABEF-8C25-2C4F-85C7-7021031772DE}" type="presParOf" srcId="{41EF492C-4C93-074C-BD17-5C3D8EB8F6A6}" destId="{A9D3AC34-971D-C942-BBB8-09C7D81BDE49}" srcOrd="0" destOrd="0" presId="urn:microsoft.com/office/officeart/2005/8/layout/lProcess2"/>
    <dgm:cxn modelId="{E4037BCC-395F-4842-B10B-5348269665C7}" type="presParOf" srcId="{A9D3AC34-971D-C942-BBB8-09C7D81BDE49}" destId="{DE4288F9-F9F0-3048-96E7-21507169F22A}" srcOrd="0" destOrd="0" presId="urn:microsoft.com/office/officeart/2005/8/layout/lProcess2"/>
    <dgm:cxn modelId="{1A2CBB1E-6491-1C44-944D-89935A1B6E89}" type="presParOf" srcId="{A9D3AC34-971D-C942-BBB8-09C7D81BDE49}" destId="{8EE066C0-6080-1A4C-8B71-A849592BF54A}" srcOrd="1" destOrd="0" presId="urn:microsoft.com/office/officeart/2005/8/layout/lProcess2"/>
    <dgm:cxn modelId="{48F6408E-0658-664B-B5DC-DB8E564B3B03}" type="presParOf" srcId="{A9D3AC34-971D-C942-BBB8-09C7D81BDE49}" destId="{467F101E-AB64-4E4C-A470-4AA19EB186AA}" srcOrd="2" destOrd="0" presId="urn:microsoft.com/office/officeart/2005/8/layout/lProcess2"/>
    <dgm:cxn modelId="{7545A7E1-887E-F943-8B22-C4795D87F0B9}" type="presParOf" srcId="{467F101E-AB64-4E4C-A470-4AA19EB186AA}" destId="{A191E46E-A83F-A349-BE54-FDC38247BEF1}" srcOrd="0" destOrd="0" presId="urn:microsoft.com/office/officeart/2005/8/layout/lProcess2"/>
    <dgm:cxn modelId="{5EC2988C-8642-5841-966B-FADB05047334}" type="presParOf" srcId="{A191E46E-A83F-A349-BE54-FDC38247BEF1}" destId="{6C900144-9688-5147-8644-38B00B22BF11}" srcOrd="0" destOrd="0" presId="urn:microsoft.com/office/officeart/2005/8/layout/lProcess2"/>
    <dgm:cxn modelId="{F8103C05-D7AA-F14F-8303-ABEE5FCEC621}" type="presParOf" srcId="{A191E46E-A83F-A349-BE54-FDC38247BEF1}" destId="{AB8267F3-3D48-BC4C-9FDF-917E55D17844}" srcOrd="1" destOrd="0" presId="urn:microsoft.com/office/officeart/2005/8/layout/lProcess2"/>
    <dgm:cxn modelId="{4077CB70-324C-0846-8C43-8FE38328E423}" type="presParOf" srcId="{A191E46E-A83F-A349-BE54-FDC38247BEF1}" destId="{CC5A6D72-56F5-4547-B59C-0D7F5913FABF}" srcOrd="2" destOrd="0" presId="urn:microsoft.com/office/officeart/2005/8/layout/lProcess2"/>
    <dgm:cxn modelId="{4AFF7011-299E-BD44-8263-EB07440ED15D}" type="presParOf" srcId="{A191E46E-A83F-A349-BE54-FDC38247BEF1}" destId="{B5BF3FAC-1CDE-2B49-B5AC-383987392E3B}" srcOrd="3" destOrd="0" presId="urn:microsoft.com/office/officeart/2005/8/layout/lProcess2"/>
    <dgm:cxn modelId="{76303B91-4355-C146-B983-15BF4C40684E}" type="presParOf" srcId="{A191E46E-A83F-A349-BE54-FDC38247BEF1}" destId="{69B34263-1A34-CD43-A0C0-047D45B2CEFA}" srcOrd="4" destOrd="0" presId="urn:microsoft.com/office/officeart/2005/8/layout/lProcess2"/>
    <dgm:cxn modelId="{FA6B21C1-2CE8-1E4D-8A26-AAE2372B985B}" type="presParOf" srcId="{A191E46E-A83F-A349-BE54-FDC38247BEF1}" destId="{5A129F53-EC4A-094F-A65C-603627F3501E}" srcOrd="5" destOrd="0" presId="urn:microsoft.com/office/officeart/2005/8/layout/lProcess2"/>
    <dgm:cxn modelId="{3985376F-FC5D-684C-A1BF-4D1CDA5A3BCD}" type="presParOf" srcId="{A191E46E-A83F-A349-BE54-FDC38247BEF1}" destId="{D8B53C37-7D19-7340-8DB6-A133E2FF900A}" srcOrd="6" destOrd="0" presId="urn:microsoft.com/office/officeart/2005/8/layout/lProcess2"/>
    <dgm:cxn modelId="{344BC477-FB51-9641-AB71-71ECEB92B90B}" type="presParOf" srcId="{A191E46E-A83F-A349-BE54-FDC38247BEF1}" destId="{68D542F1-3497-A443-8925-5396300D8684}" srcOrd="7" destOrd="0" presId="urn:microsoft.com/office/officeart/2005/8/layout/lProcess2"/>
    <dgm:cxn modelId="{C33897FA-32E9-4547-B733-927DC95B7B4A}" type="presParOf" srcId="{A191E46E-A83F-A349-BE54-FDC38247BEF1}" destId="{AE276CB8-9ADD-6640-8AB2-C4E2A36809FC}" srcOrd="8" destOrd="0" presId="urn:microsoft.com/office/officeart/2005/8/layout/l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44417B4-5092-B443-94C7-E40AE03AFC40}" type="doc">
      <dgm:prSet loTypeId="urn:microsoft.com/office/officeart/2005/8/layout/lProcess2" loCatId="" qsTypeId="urn:microsoft.com/office/officeart/2005/8/quickstyle/simple4" qsCatId="simple" csTypeId="urn:microsoft.com/office/officeart/2005/8/colors/accent1_2" csCatId="accent1"/>
      <dgm:spPr/>
      <dgm:t>
        <a:bodyPr/>
        <a:lstStyle/>
        <a:p>
          <a:endParaRPr lang="en-US"/>
        </a:p>
      </dgm:t>
    </dgm:pt>
    <dgm:pt modelId="{4DC8DB6E-D14A-5145-B5AA-CA83CDD3F5A9}">
      <dgm:prSet/>
      <dgm:spPr/>
      <dgm:t>
        <a:bodyPr/>
        <a:lstStyle/>
        <a:p>
          <a:pPr rtl="0"/>
          <a:r>
            <a:rPr lang="en-US" smtClean="0"/>
            <a:t>Weighs Against Fair Use</a:t>
          </a:r>
          <a:endParaRPr lang="en-US"/>
        </a:p>
      </dgm:t>
    </dgm:pt>
    <dgm:pt modelId="{AC5C642F-A89C-3944-B640-BBC94006EB4A}" type="parTrans" cxnId="{4A697A24-CCC9-B344-96C8-3511DE6BFB00}">
      <dgm:prSet/>
      <dgm:spPr/>
      <dgm:t>
        <a:bodyPr/>
        <a:lstStyle/>
        <a:p>
          <a:endParaRPr lang="en-US"/>
        </a:p>
      </dgm:t>
    </dgm:pt>
    <dgm:pt modelId="{842ECEA5-3A2E-CE4A-8C5E-83B6D3BFE7A9}" type="sibTrans" cxnId="{4A697A24-CCC9-B344-96C8-3511DE6BFB00}">
      <dgm:prSet/>
      <dgm:spPr/>
      <dgm:t>
        <a:bodyPr/>
        <a:lstStyle/>
        <a:p>
          <a:endParaRPr lang="en-US"/>
        </a:p>
      </dgm:t>
    </dgm:pt>
    <dgm:pt modelId="{6763AF74-B854-8D48-89AE-65885E8A4CE1}">
      <dgm:prSet/>
      <dgm:spPr/>
      <dgm:t>
        <a:bodyPr/>
        <a:lstStyle/>
        <a:p>
          <a:pPr rtl="0"/>
          <a:r>
            <a:rPr lang="en-US" dirty="0" smtClean="0"/>
            <a:t>Commercial activity, profit from use</a:t>
          </a:r>
          <a:endParaRPr lang="en-US" dirty="0"/>
        </a:p>
      </dgm:t>
    </dgm:pt>
    <dgm:pt modelId="{F23FA864-BAC4-824C-BC75-0F20CA3B68BA}" type="parTrans" cxnId="{83B46E55-3DD1-C045-A826-C94EC3DB4FA5}">
      <dgm:prSet/>
      <dgm:spPr/>
      <dgm:t>
        <a:bodyPr/>
        <a:lstStyle/>
        <a:p>
          <a:endParaRPr lang="en-US"/>
        </a:p>
      </dgm:t>
    </dgm:pt>
    <dgm:pt modelId="{DE938BDE-1CA2-D146-BB46-EF3516E95B04}" type="sibTrans" cxnId="{83B46E55-3DD1-C045-A826-C94EC3DB4FA5}">
      <dgm:prSet/>
      <dgm:spPr/>
      <dgm:t>
        <a:bodyPr/>
        <a:lstStyle/>
        <a:p>
          <a:endParaRPr lang="en-US"/>
        </a:p>
      </dgm:t>
    </dgm:pt>
    <dgm:pt modelId="{C6091D36-7A1B-0E40-964F-FA1A6B90CA82}">
      <dgm:prSet/>
      <dgm:spPr/>
      <dgm:t>
        <a:bodyPr/>
        <a:lstStyle/>
        <a:p>
          <a:pPr rtl="0"/>
          <a:r>
            <a:rPr lang="en-US" smtClean="0"/>
            <a:t>For public distribution</a:t>
          </a:r>
          <a:endParaRPr lang="en-US"/>
        </a:p>
      </dgm:t>
    </dgm:pt>
    <dgm:pt modelId="{00E67F60-AD8C-3742-93C2-9F93551FBF41}" type="parTrans" cxnId="{A91492E0-2F92-0D47-918A-9172765A21F7}">
      <dgm:prSet/>
      <dgm:spPr/>
      <dgm:t>
        <a:bodyPr/>
        <a:lstStyle/>
        <a:p>
          <a:endParaRPr lang="en-US"/>
        </a:p>
      </dgm:t>
    </dgm:pt>
    <dgm:pt modelId="{948FFD59-56BC-344D-875E-B367238F9785}" type="sibTrans" cxnId="{A91492E0-2F92-0D47-918A-9172765A21F7}">
      <dgm:prSet/>
      <dgm:spPr/>
      <dgm:t>
        <a:bodyPr/>
        <a:lstStyle/>
        <a:p>
          <a:endParaRPr lang="en-US"/>
        </a:p>
      </dgm:t>
    </dgm:pt>
    <dgm:pt modelId="{940C3698-8E64-1440-87CA-6936B42E4703}">
      <dgm:prSet/>
      <dgm:spPr/>
      <dgm:t>
        <a:bodyPr/>
        <a:lstStyle/>
        <a:p>
          <a:pPr rtl="0"/>
          <a:r>
            <a:rPr lang="en-US" smtClean="0"/>
            <a:t>Used for entertainment</a:t>
          </a:r>
          <a:endParaRPr lang="en-US"/>
        </a:p>
      </dgm:t>
    </dgm:pt>
    <dgm:pt modelId="{3080D38E-9468-4747-87F0-DC2E7B9B2B20}" type="parTrans" cxnId="{EED51484-AE71-8D47-AF28-EBE2BC03BD2A}">
      <dgm:prSet/>
      <dgm:spPr/>
      <dgm:t>
        <a:bodyPr/>
        <a:lstStyle/>
        <a:p>
          <a:endParaRPr lang="en-US"/>
        </a:p>
      </dgm:t>
    </dgm:pt>
    <dgm:pt modelId="{8C43AC10-F426-2B4D-A9C4-8C3DDDC9FA76}" type="sibTrans" cxnId="{EED51484-AE71-8D47-AF28-EBE2BC03BD2A}">
      <dgm:prSet/>
      <dgm:spPr/>
      <dgm:t>
        <a:bodyPr/>
        <a:lstStyle/>
        <a:p>
          <a:endParaRPr lang="en-US"/>
        </a:p>
      </dgm:t>
    </dgm:pt>
    <dgm:pt modelId="{5B3B9371-2F5C-DA44-AE72-A4DED537634C}">
      <dgm:prSet/>
      <dgm:spPr/>
      <dgm:t>
        <a:bodyPr/>
        <a:lstStyle/>
        <a:p>
          <a:pPr rtl="0"/>
          <a:r>
            <a:rPr lang="en-US" smtClean="0"/>
            <a:t>Mirror image copy</a:t>
          </a:r>
          <a:endParaRPr lang="en-US"/>
        </a:p>
      </dgm:t>
    </dgm:pt>
    <dgm:pt modelId="{D9655B72-FB21-304D-8E32-8CA9635F4771}" type="parTrans" cxnId="{EB22D26B-D9BD-AA48-AFD7-874F6EBB1039}">
      <dgm:prSet/>
      <dgm:spPr/>
      <dgm:t>
        <a:bodyPr/>
        <a:lstStyle/>
        <a:p>
          <a:endParaRPr lang="en-US"/>
        </a:p>
      </dgm:t>
    </dgm:pt>
    <dgm:pt modelId="{0509EE7F-C34D-DD4C-87BA-60CD84ECB611}" type="sibTrans" cxnId="{EB22D26B-D9BD-AA48-AFD7-874F6EBB1039}">
      <dgm:prSet/>
      <dgm:spPr/>
      <dgm:t>
        <a:bodyPr/>
        <a:lstStyle/>
        <a:p>
          <a:endParaRPr lang="en-US"/>
        </a:p>
      </dgm:t>
    </dgm:pt>
    <dgm:pt modelId="{4D557267-2FD3-9045-A081-5584B0D6C224}">
      <dgm:prSet/>
      <dgm:spPr/>
      <dgm:t>
        <a:bodyPr/>
        <a:lstStyle/>
        <a:p>
          <a:pPr rtl="0"/>
          <a:r>
            <a:rPr lang="en-US" smtClean="0"/>
            <a:t>Use exceeds what is necessary to achieve ed. purpose</a:t>
          </a:r>
          <a:endParaRPr lang="en-US"/>
        </a:p>
      </dgm:t>
    </dgm:pt>
    <dgm:pt modelId="{72C34146-E4A5-5E4A-9D01-156EC3BE21DC}" type="parTrans" cxnId="{60C51B65-7314-C94F-BEFF-58395B424994}">
      <dgm:prSet/>
      <dgm:spPr/>
      <dgm:t>
        <a:bodyPr/>
        <a:lstStyle/>
        <a:p>
          <a:endParaRPr lang="en-US"/>
        </a:p>
      </dgm:t>
    </dgm:pt>
    <dgm:pt modelId="{9C8F1233-07E5-7342-AAA7-D7951FCD7C7F}" type="sibTrans" cxnId="{60C51B65-7314-C94F-BEFF-58395B424994}">
      <dgm:prSet/>
      <dgm:spPr/>
      <dgm:t>
        <a:bodyPr/>
        <a:lstStyle/>
        <a:p>
          <a:endParaRPr lang="en-US"/>
        </a:p>
      </dgm:t>
    </dgm:pt>
    <dgm:pt modelId="{18C2DF10-324A-004A-8222-2483051EC30B}" type="pres">
      <dgm:prSet presAssocID="{744417B4-5092-B443-94C7-E40AE03AFC40}" presName="theList" presStyleCnt="0">
        <dgm:presLayoutVars>
          <dgm:dir/>
          <dgm:animLvl val="lvl"/>
          <dgm:resizeHandles val="exact"/>
        </dgm:presLayoutVars>
      </dgm:prSet>
      <dgm:spPr/>
      <dgm:t>
        <a:bodyPr/>
        <a:lstStyle/>
        <a:p>
          <a:endParaRPr lang="en-US"/>
        </a:p>
      </dgm:t>
    </dgm:pt>
    <dgm:pt modelId="{68A5243C-2C78-374C-BD0F-CFAA8EDFC85F}" type="pres">
      <dgm:prSet presAssocID="{4DC8DB6E-D14A-5145-B5AA-CA83CDD3F5A9}" presName="compNode" presStyleCnt="0"/>
      <dgm:spPr/>
    </dgm:pt>
    <dgm:pt modelId="{4E5EE22B-C601-E844-9D16-EC0331EA2D0A}" type="pres">
      <dgm:prSet presAssocID="{4DC8DB6E-D14A-5145-B5AA-CA83CDD3F5A9}" presName="aNode" presStyleLbl="bgShp" presStyleIdx="0" presStyleCnt="1"/>
      <dgm:spPr/>
      <dgm:t>
        <a:bodyPr/>
        <a:lstStyle/>
        <a:p>
          <a:endParaRPr lang="en-US"/>
        </a:p>
      </dgm:t>
    </dgm:pt>
    <dgm:pt modelId="{3D98E32C-EA5A-D941-A2DD-54F583F6B8A4}" type="pres">
      <dgm:prSet presAssocID="{4DC8DB6E-D14A-5145-B5AA-CA83CDD3F5A9}" presName="textNode" presStyleLbl="bgShp" presStyleIdx="0" presStyleCnt="1"/>
      <dgm:spPr/>
      <dgm:t>
        <a:bodyPr/>
        <a:lstStyle/>
        <a:p>
          <a:endParaRPr lang="en-US"/>
        </a:p>
      </dgm:t>
    </dgm:pt>
    <dgm:pt modelId="{D12B8933-02BF-F444-BFD8-1CA2FFBD3B01}" type="pres">
      <dgm:prSet presAssocID="{4DC8DB6E-D14A-5145-B5AA-CA83CDD3F5A9}" presName="compChildNode" presStyleCnt="0"/>
      <dgm:spPr/>
    </dgm:pt>
    <dgm:pt modelId="{14E753E5-4977-AE41-99DC-95B6490EF7E8}" type="pres">
      <dgm:prSet presAssocID="{4DC8DB6E-D14A-5145-B5AA-CA83CDD3F5A9}" presName="theInnerList" presStyleCnt="0"/>
      <dgm:spPr/>
    </dgm:pt>
    <dgm:pt modelId="{ACC2DC19-FB2A-CB4F-8876-D14D11898243}" type="pres">
      <dgm:prSet presAssocID="{6763AF74-B854-8D48-89AE-65885E8A4CE1}" presName="childNode" presStyleLbl="node1" presStyleIdx="0" presStyleCnt="5">
        <dgm:presLayoutVars>
          <dgm:bulletEnabled val="1"/>
        </dgm:presLayoutVars>
      </dgm:prSet>
      <dgm:spPr/>
      <dgm:t>
        <a:bodyPr/>
        <a:lstStyle/>
        <a:p>
          <a:endParaRPr lang="en-US"/>
        </a:p>
      </dgm:t>
    </dgm:pt>
    <dgm:pt modelId="{C85E2D68-47A0-8D48-BD05-35C8FD9B7B0F}" type="pres">
      <dgm:prSet presAssocID="{6763AF74-B854-8D48-89AE-65885E8A4CE1}" presName="aSpace2" presStyleCnt="0"/>
      <dgm:spPr/>
    </dgm:pt>
    <dgm:pt modelId="{75FF83FC-B58B-894F-8745-774FCD61A849}" type="pres">
      <dgm:prSet presAssocID="{C6091D36-7A1B-0E40-964F-FA1A6B90CA82}" presName="childNode" presStyleLbl="node1" presStyleIdx="1" presStyleCnt="5">
        <dgm:presLayoutVars>
          <dgm:bulletEnabled val="1"/>
        </dgm:presLayoutVars>
      </dgm:prSet>
      <dgm:spPr/>
      <dgm:t>
        <a:bodyPr/>
        <a:lstStyle/>
        <a:p>
          <a:endParaRPr lang="en-US"/>
        </a:p>
      </dgm:t>
    </dgm:pt>
    <dgm:pt modelId="{FB8BC438-36A8-AE4E-8D0D-F557FC57F6D9}" type="pres">
      <dgm:prSet presAssocID="{C6091D36-7A1B-0E40-964F-FA1A6B90CA82}" presName="aSpace2" presStyleCnt="0"/>
      <dgm:spPr/>
    </dgm:pt>
    <dgm:pt modelId="{A8F3151F-3916-F244-9678-CC9D2C5B55B7}" type="pres">
      <dgm:prSet presAssocID="{940C3698-8E64-1440-87CA-6936B42E4703}" presName="childNode" presStyleLbl="node1" presStyleIdx="2" presStyleCnt="5">
        <dgm:presLayoutVars>
          <dgm:bulletEnabled val="1"/>
        </dgm:presLayoutVars>
      </dgm:prSet>
      <dgm:spPr/>
      <dgm:t>
        <a:bodyPr/>
        <a:lstStyle/>
        <a:p>
          <a:endParaRPr lang="en-US"/>
        </a:p>
      </dgm:t>
    </dgm:pt>
    <dgm:pt modelId="{2387451C-B825-3044-877C-7C80FA08DAD9}" type="pres">
      <dgm:prSet presAssocID="{940C3698-8E64-1440-87CA-6936B42E4703}" presName="aSpace2" presStyleCnt="0"/>
      <dgm:spPr/>
    </dgm:pt>
    <dgm:pt modelId="{0328D742-0C3D-A147-A0FA-D7BED30FE7BC}" type="pres">
      <dgm:prSet presAssocID="{5B3B9371-2F5C-DA44-AE72-A4DED537634C}" presName="childNode" presStyleLbl="node1" presStyleIdx="3" presStyleCnt="5">
        <dgm:presLayoutVars>
          <dgm:bulletEnabled val="1"/>
        </dgm:presLayoutVars>
      </dgm:prSet>
      <dgm:spPr/>
      <dgm:t>
        <a:bodyPr/>
        <a:lstStyle/>
        <a:p>
          <a:endParaRPr lang="en-US"/>
        </a:p>
      </dgm:t>
    </dgm:pt>
    <dgm:pt modelId="{042BC129-CB91-2741-B2F2-2DA783DC9424}" type="pres">
      <dgm:prSet presAssocID="{5B3B9371-2F5C-DA44-AE72-A4DED537634C}" presName="aSpace2" presStyleCnt="0"/>
      <dgm:spPr/>
    </dgm:pt>
    <dgm:pt modelId="{8FF381D2-9BA2-4644-80F4-1E3534DC99BB}" type="pres">
      <dgm:prSet presAssocID="{4D557267-2FD3-9045-A081-5584B0D6C224}" presName="childNode" presStyleLbl="node1" presStyleIdx="4" presStyleCnt="5">
        <dgm:presLayoutVars>
          <dgm:bulletEnabled val="1"/>
        </dgm:presLayoutVars>
      </dgm:prSet>
      <dgm:spPr/>
      <dgm:t>
        <a:bodyPr/>
        <a:lstStyle/>
        <a:p>
          <a:endParaRPr lang="en-US"/>
        </a:p>
      </dgm:t>
    </dgm:pt>
  </dgm:ptLst>
  <dgm:cxnLst>
    <dgm:cxn modelId="{EED51484-AE71-8D47-AF28-EBE2BC03BD2A}" srcId="{4DC8DB6E-D14A-5145-B5AA-CA83CDD3F5A9}" destId="{940C3698-8E64-1440-87CA-6936B42E4703}" srcOrd="2" destOrd="0" parTransId="{3080D38E-9468-4747-87F0-DC2E7B9B2B20}" sibTransId="{8C43AC10-F426-2B4D-A9C4-8C3DDDC9FA76}"/>
    <dgm:cxn modelId="{83B46E55-3DD1-C045-A826-C94EC3DB4FA5}" srcId="{4DC8DB6E-D14A-5145-B5AA-CA83CDD3F5A9}" destId="{6763AF74-B854-8D48-89AE-65885E8A4CE1}" srcOrd="0" destOrd="0" parTransId="{F23FA864-BAC4-824C-BC75-0F20CA3B68BA}" sibTransId="{DE938BDE-1CA2-D146-BB46-EF3516E95B04}"/>
    <dgm:cxn modelId="{F11FD3BC-B3E0-1145-9583-E92A02967AB8}" type="presOf" srcId="{744417B4-5092-B443-94C7-E40AE03AFC40}" destId="{18C2DF10-324A-004A-8222-2483051EC30B}" srcOrd="0" destOrd="0" presId="urn:microsoft.com/office/officeart/2005/8/layout/lProcess2"/>
    <dgm:cxn modelId="{61571540-F917-CA4A-9554-25AF4506E1BE}" type="presOf" srcId="{4DC8DB6E-D14A-5145-B5AA-CA83CDD3F5A9}" destId="{3D98E32C-EA5A-D941-A2DD-54F583F6B8A4}" srcOrd="1" destOrd="0" presId="urn:microsoft.com/office/officeart/2005/8/layout/lProcess2"/>
    <dgm:cxn modelId="{A91492E0-2F92-0D47-918A-9172765A21F7}" srcId="{4DC8DB6E-D14A-5145-B5AA-CA83CDD3F5A9}" destId="{C6091D36-7A1B-0E40-964F-FA1A6B90CA82}" srcOrd="1" destOrd="0" parTransId="{00E67F60-AD8C-3742-93C2-9F93551FBF41}" sibTransId="{948FFD59-56BC-344D-875E-B367238F9785}"/>
    <dgm:cxn modelId="{B34BCD91-713A-6E42-9361-EBA58A97D7E5}" type="presOf" srcId="{C6091D36-7A1B-0E40-964F-FA1A6B90CA82}" destId="{75FF83FC-B58B-894F-8745-774FCD61A849}" srcOrd="0" destOrd="0" presId="urn:microsoft.com/office/officeart/2005/8/layout/lProcess2"/>
    <dgm:cxn modelId="{4A697A24-CCC9-B344-96C8-3511DE6BFB00}" srcId="{744417B4-5092-B443-94C7-E40AE03AFC40}" destId="{4DC8DB6E-D14A-5145-B5AA-CA83CDD3F5A9}" srcOrd="0" destOrd="0" parTransId="{AC5C642F-A89C-3944-B640-BBC94006EB4A}" sibTransId="{842ECEA5-3A2E-CE4A-8C5E-83B6D3BFE7A9}"/>
    <dgm:cxn modelId="{40B5BD81-B661-2C47-87A0-091C90BFDD02}" type="presOf" srcId="{4D557267-2FD3-9045-A081-5584B0D6C224}" destId="{8FF381D2-9BA2-4644-80F4-1E3534DC99BB}" srcOrd="0" destOrd="0" presId="urn:microsoft.com/office/officeart/2005/8/layout/lProcess2"/>
    <dgm:cxn modelId="{442BFE15-647F-D449-88E7-A9AFE376ECF8}" type="presOf" srcId="{5B3B9371-2F5C-DA44-AE72-A4DED537634C}" destId="{0328D742-0C3D-A147-A0FA-D7BED30FE7BC}" srcOrd="0" destOrd="0" presId="urn:microsoft.com/office/officeart/2005/8/layout/lProcess2"/>
    <dgm:cxn modelId="{4B8A6E05-D5B4-814C-AC4C-E89278BFA346}" type="presOf" srcId="{4DC8DB6E-D14A-5145-B5AA-CA83CDD3F5A9}" destId="{4E5EE22B-C601-E844-9D16-EC0331EA2D0A}" srcOrd="0" destOrd="0" presId="urn:microsoft.com/office/officeart/2005/8/layout/lProcess2"/>
    <dgm:cxn modelId="{3EDAD029-C944-2349-87C4-E2342DAB798B}" type="presOf" srcId="{6763AF74-B854-8D48-89AE-65885E8A4CE1}" destId="{ACC2DC19-FB2A-CB4F-8876-D14D11898243}" srcOrd="0" destOrd="0" presId="urn:microsoft.com/office/officeart/2005/8/layout/lProcess2"/>
    <dgm:cxn modelId="{F146139E-06F0-9947-A542-8B910E549FDA}" type="presOf" srcId="{940C3698-8E64-1440-87CA-6936B42E4703}" destId="{A8F3151F-3916-F244-9678-CC9D2C5B55B7}" srcOrd="0" destOrd="0" presId="urn:microsoft.com/office/officeart/2005/8/layout/lProcess2"/>
    <dgm:cxn modelId="{60C51B65-7314-C94F-BEFF-58395B424994}" srcId="{4DC8DB6E-D14A-5145-B5AA-CA83CDD3F5A9}" destId="{4D557267-2FD3-9045-A081-5584B0D6C224}" srcOrd="4" destOrd="0" parTransId="{72C34146-E4A5-5E4A-9D01-156EC3BE21DC}" sibTransId="{9C8F1233-07E5-7342-AAA7-D7951FCD7C7F}"/>
    <dgm:cxn modelId="{EB22D26B-D9BD-AA48-AFD7-874F6EBB1039}" srcId="{4DC8DB6E-D14A-5145-B5AA-CA83CDD3F5A9}" destId="{5B3B9371-2F5C-DA44-AE72-A4DED537634C}" srcOrd="3" destOrd="0" parTransId="{D9655B72-FB21-304D-8E32-8CA9635F4771}" sibTransId="{0509EE7F-C34D-DD4C-87BA-60CD84ECB611}"/>
    <dgm:cxn modelId="{2A045742-CF8A-A542-97EA-0058F35724BC}" type="presParOf" srcId="{18C2DF10-324A-004A-8222-2483051EC30B}" destId="{68A5243C-2C78-374C-BD0F-CFAA8EDFC85F}" srcOrd="0" destOrd="0" presId="urn:microsoft.com/office/officeart/2005/8/layout/lProcess2"/>
    <dgm:cxn modelId="{42EE21A4-C9A8-AA46-AA24-26D0A21CA5CF}" type="presParOf" srcId="{68A5243C-2C78-374C-BD0F-CFAA8EDFC85F}" destId="{4E5EE22B-C601-E844-9D16-EC0331EA2D0A}" srcOrd="0" destOrd="0" presId="urn:microsoft.com/office/officeart/2005/8/layout/lProcess2"/>
    <dgm:cxn modelId="{B955B79F-1771-8949-BFF4-79716313E442}" type="presParOf" srcId="{68A5243C-2C78-374C-BD0F-CFAA8EDFC85F}" destId="{3D98E32C-EA5A-D941-A2DD-54F583F6B8A4}" srcOrd="1" destOrd="0" presId="urn:microsoft.com/office/officeart/2005/8/layout/lProcess2"/>
    <dgm:cxn modelId="{854336D7-73E8-CE47-BDA1-932D8E5BE7E8}" type="presParOf" srcId="{68A5243C-2C78-374C-BD0F-CFAA8EDFC85F}" destId="{D12B8933-02BF-F444-BFD8-1CA2FFBD3B01}" srcOrd="2" destOrd="0" presId="urn:microsoft.com/office/officeart/2005/8/layout/lProcess2"/>
    <dgm:cxn modelId="{C577B3E2-F53F-CA4B-90C8-76AD9D42A8BB}" type="presParOf" srcId="{D12B8933-02BF-F444-BFD8-1CA2FFBD3B01}" destId="{14E753E5-4977-AE41-99DC-95B6490EF7E8}" srcOrd="0" destOrd="0" presId="urn:microsoft.com/office/officeart/2005/8/layout/lProcess2"/>
    <dgm:cxn modelId="{1422CED6-C029-C44F-A83B-FF6683E33D52}" type="presParOf" srcId="{14E753E5-4977-AE41-99DC-95B6490EF7E8}" destId="{ACC2DC19-FB2A-CB4F-8876-D14D11898243}" srcOrd="0" destOrd="0" presId="urn:microsoft.com/office/officeart/2005/8/layout/lProcess2"/>
    <dgm:cxn modelId="{8445DFBC-5125-EF4B-B491-4BCF3E01BB18}" type="presParOf" srcId="{14E753E5-4977-AE41-99DC-95B6490EF7E8}" destId="{C85E2D68-47A0-8D48-BD05-35C8FD9B7B0F}" srcOrd="1" destOrd="0" presId="urn:microsoft.com/office/officeart/2005/8/layout/lProcess2"/>
    <dgm:cxn modelId="{E39C7298-1D02-EF4F-A8E6-B18558A5EFF9}" type="presParOf" srcId="{14E753E5-4977-AE41-99DC-95B6490EF7E8}" destId="{75FF83FC-B58B-894F-8745-774FCD61A849}" srcOrd="2" destOrd="0" presId="urn:microsoft.com/office/officeart/2005/8/layout/lProcess2"/>
    <dgm:cxn modelId="{73A70B1C-52B7-5242-862F-4B8ECCD8FDDB}" type="presParOf" srcId="{14E753E5-4977-AE41-99DC-95B6490EF7E8}" destId="{FB8BC438-36A8-AE4E-8D0D-F557FC57F6D9}" srcOrd="3" destOrd="0" presId="urn:microsoft.com/office/officeart/2005/8/layout/lProcess2"/>
    <dgm:cxn modelId="{3428954B-2BBB-0D47-823E-6D3464782AE5}" type="presParOf" srcId="{14E753E5-4977-AE41-99DC-95B6490EF7E8}" destId="{A8F3151F-3916-F244-9678-CC9D2C5B55B7}" srcOrd="4" destOrd="0" presId="urn:microsoft.com/office/officeart/2005/8/layout/lProcess2"/>
    <dgm:cxn modelId="{19DB72E3-6203-624F-88C4-23FDEED1A6E6}" type="presParOf" srcId="{14E753E5-4977-AE41-99DC-95B6490EF7E8}" destId="{2387451C-B825-3044-877C-7C80FA08DAD9}" srcOrd="5" destOrd="0" presId="urn:microsoft.com/office/officeart/2005/8/layout/lProcess2"/>
    <dgm:cxn modelId="{F3886975-F3A6-7B48-864A-D7600327858F}" type="presParOf" srcId="{14E753E5-4977-AE41-99DC-95B6490EF7E8}" destId="{0328D742-0C3D-A147-A0FA-D7BED30FE7BC}" srcOrd="6" destOrd="0" presId="urn:microsoft.com/office/officeart/2005/8/layout/lProcess2"/>
    <dgm:cxn modelId="{0F21908E-5FC7-E74A-B3F5-EEA6C78FB13C}" type="presParOf" srcId="{14E753E5-4977-AE41-99DC-95B6490EF7E8}" destId="{042BC129-CB91-2741-B2F2-2DA783DC9424}" srcOrd="7" destOrd="0" presId="urn:microsoft.com/office/officeart/2005/8/layout/lProcess2"/>
    <dgm:cxn modelId="{D7DF736F-5739-F241-9C21-05A0FEEE2D35}" type="presParOf" srcId="{14E753E5-4977-AE41-99DC-95B6490EF7E8}" destId="{8FF381D2-9BA2-4644-80F4-1E3534DC99BB}" srcOrd="8" destOrd="0" presId="urn:microsoft.com/office/officeart/2005/8/layout/lProcess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E42A741-9F75-C344-B3F2-CF098B078545}"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D4B7FAF4-C486-2144-8426-9F5704B722B6}">
      <dgm:prSet/>
      <dgm:spPr>
        <a:solidFill>
          <a:schemeClr val="accent2">
            <a:lumMod val="75000"/>
          </a:schemeClr>
        </a:solidFill>
      </dgm:spPr>
      <dgm:t>
        <a:bodyPr/>
        <a:lstStyle/>
        <a:p>
          <a:pPr algn="r" rtl="0"/>
          <a:r>
            <a:rPr lang="en-US" b="1" dirty="0" smtClean="0"/>
            <a:t>Factor 2</a:t>
          </a:r>
          <a:r>
            <a:rPr lang="en-US" dirty="0" smtClean="0"/>
            <a:t/>
          </a:r>
          <a:br>
            <a:rPr lang="en-US" dirty="0" smtClean="0"/>
          </a:br>
          <a:r>
            <a:rPr lang="en-US" dirty="0" smtClean="0"/>
            <a:t>Nature of Copyrighted Work</a:t>
          </a:r>
          <a:endParaRPr lang="en-US" dirty="0"/>
        </a:p>
      </dgm:t>
    </dgm:pt>
    <dgm:pt modelId="{D9E982C2-D7D9-F64F-BB0F-83D92841F7BD}" type="parTrans" cxnId="{E449D4A0-4896-8045-83F5-BD955FC09D07}">
      <dgm:prSet/>
      <dgm:spPr/>
      <dgm:t>
        <a:bodyPr/>
        <a:lstStyle/>
        <a:p>
          <a:endParaRPr lang="en-US"/>
        </a:p>
      </dgm:t>
    </dgm:pt>
    <dgm:pt modelId="{CED892FA-C73E-074F-9AAF-13E1F57405DE}" type="sibTrans" cxnId="{E449D4A0-4896-8045-83F5-BD955FC09D07}">
      <dgm:prSet/>
      <dgm:spPr/>
      <dgm:t>
        <a:bodyPr/>
        <a:lstStyle/>
        <a:p>
          <a:endParaRPr lang="en-US"/>
        </a:p>
      </dgm:t>
    </dgm:pt>
    <dgm:pt modelId="{FEC828C7-A7BB-0247-ADB1-C210B0BF9405}" type="pres">
      <dgm:prSet presAssocID="{FE42A741-9F75-C344-B3F2-CF098B078545}" presName="linear" presStyleCnt="0">
        <dgm:presLayoutVars>
          <dgm:animLvl val="lvl"/>
          <dgm:resizeHandles val="exact"/>
        </dgm:presLayoutVars>
      </dgm:prSet>
      <dgm:spPr/>
      <dgm:t>
        <a:bodyPr/>
        <a:lstStyle/>
        <a:p>
          <a:endParaRPr lang="en-US"/>
        </a:p>
      </dgm:t>
    </dgm:pt>
    <dgm:pt modelId="{5927CECF-4995-A340-86D0-81AB1FB98FFF}" type="pres">
      <dgm:prSet presAssocID="{D4B7FAF4-C486-2144-8426-9F5704B722B6}" presName="parentText" presStyleLbl="node1" presStyleIdx="0" presStyleCnt="1">
        <dgm:presLayoutVars>
          <dgm:chMax val="0"/>
          <dgm:bulletEnabled val="1"/>
        </dgm:presLayoutVars>
      </dgm:prSet>
      <dgm:spPr/>
      <dgm:t>
        <a:bodyPr/>
        <a:lstStyle/>
        <a:p>
          <a:endParaRPr lang="en-US"/>
        </a:p>
      </dgm:t>
    </dgm:pt>
  </dgm:ptLst>
  <dgm:cxnLst>
    <dgm:cxn modelId="{7BE0317B-E20A-BB4B-8A3B-06C6A4F3786A}" type="presOf" srcId="{D4B7FAF4-C486-2144-8426-9F5704B722B6}" destId="{5927CECF-4995-A340-86D0-81AB1FB98FFF}" srcOrd="0" destOrd="0" presId="urn:microsoft.com/office/officeart/2005/8/layout/vList2"/>
    <dgm:cxn modelId="{E449D4A0-4896-8045-83F5-BD955FC09D07}" srcId="{FE42A741-9F75-C344-B3F2-CF098B078545}" destId="{D4B7FAF4-C486-2144-8426-9F5704B722B6}" srcOrd="0" destOrd="0" parTransId="{D9E982C2-D7D9-F64F-BB0F-83D92841F7BD}" sibTransId="{CED892FA-C73E-074F-9AAF-13E1F57405DE}"/>
    <dgm:cxn modelId="{ECE3FBA4-24DC-904D-8DFE-A84766BE9C0B}" type="presOf" srcId="{FE42A741-9F75-C344-B3F2-CF098B078545}" destId="{FEC828C7-A7BB-0247-ADB1-C210B0BF9405}" srcOrd="0" destOrd="0" presId="urn:microsoft.com/office/officeart/2005/8/layout/vList2"/>
    <dgm:cxn modelId="{B9EB2E90-1CFB-D646-B7A9-6C3C69096EF1}" type="presParOf" srcId="{FEC828C7-A7BB-0247-ADB1-C210B0BF9405}" destId="{5927CECF-4995-A340-86D0-81AB1FB98FF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50CF325-EB81-4D4A-AEAE-F7D73BE0CA91}"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68207200-D8EE-F94A-940A-FDB74A391B56}">
      <dgm:prSet/>
      <dgm:spPr/>
      <dgm:t>
        <a:bodyPr/>
        <a:lstStyle/>
        <a:p>
          <a:pPr rtl="0"/>
          <a:r>
            <a:rPr lang="en-US" dirty="0" smtClean="0"/>
            <a:t>Weighs in Favor       of Fair Use</a:t>
          </a:r>
          <a:endParaRPr lang="en-US" dirty="0"/>
        </a:p>
      </dgm:t>
    </dgm:pt>
    <dgm:pt modelId="{815C9216-3B45-434C-AA78-18ED9796850F}" type="parTrans" cxnId="{302A0614-659A-9948-A68F-5B2F46874124}">
      <dgm:prSet/>
      <dgm:spPr/>
      <dgm:t>
        <a:bodyPr/>
        <a:lstStyle/>
        <a:p>
          <a:endParaRPr lang="en-US"/>
        </a:p>
      </dgm:t>
    </dgm:pt>
    <dgm:pt modelId="{034A3950-7E62-A048-88E0-B56DD90F2B8A}" type="sibTrans" cxnId="{302A0614-659A-9948-A68F-5B2F46874124}">
      <dgm:prSet/>
      <dgm:spPr/>
      <dgm:t>
        <a:bodyPr/>
        <a:lstStyle/>
        <a:p>
          <a:endParaRPr lang="en-US"/>
        </a:p>
      </dgm:t>
    </dgm:pt>
    <dgm:pt modelId="{4CC9A049-7E69-334E-B9AC-FF27A934971E}">
      <dgm:prSet/>
      <dgm:spPr/>
      <dgm:t>
        <a:bodyPr/>
        <a:lstStyle/>
        <a:p>
          <a:pPr rtl="0"/>
          <a:r>
            <a:rPr lang="en-US" smtClean="0"/>
            <a:t>Published Work</a:t>
          </a:r>
          <a:endParaRPr lang="en-US"/>
        </a:p>
      </dgm:t>
    </dgm:pt>
    <dgm:pt modelId="{9D8CA85B-B4F5-DB49-B16B-933B3BB7C84C}" type="parTrans" cxnId="{DFBAD514-E9DF-CA42-9A9B-AF36769FB220}">
      <dgm:prSet/>
      <dgm:spPr/>
      <dgm:t>
        <a:bodyPr/>
        <a:lstStyle/>
        <a:p>
          <a:endParaRPr lang="en-US"/>
        </a:p>
      </dgm:t>
    </dgm:pt>
    <dgm:pt modelId="{8A1CD13E-4E78-6E48-A476-1905E1A50D5B}" type="sibTrans" cxnId="{DFBAD514-E9DF-CA42-9A9B-AF36769FB220}">
      <dgm:prSet/>
      <dgm:spPr/>
      <dgm:t>
        <a:bodyPr/>
        <a:lstStyle/>
        <a:p>
          <a:endParaRPr lang="en-US"/>
        </a:p>
      </dgm:t>
    </dgm:pt>
    <dgm:pt modelId="{AF524069-74E7-9E46-AC97-ABE9AB795783}">
      <dgm:prSet/>
      <dgm:spPr/>
      <dgm:t>
        <a:bodyPr/>
        <a:lstStyle/>
        <a:p>
          <a:pPr rtl="0"/>
          <a:r>
            <a:rPr lang="en-US" dirty="0" smtClean="0"/>
            <a:t>Factual/informational &amp; educational in nature                      or nonfiction</a:t>
          </a:r>
          <a:endParaRPr lang="en-US" dirty="0"/>
        </a:p>
      </dgm:t>
    </dgm:pt>
    <dgm:pt modelId="{55531FD3-7E79-B241-BD2A-344DD1F96595}" type="parTrans" cxnId="{38EA087C-F1A0-5347-897E-292ACF6CC4F4}">
      <dgm:prSet/>
      <dgm:spPr/>
      <dgm:t>
        <a:bodyPr/>
        <a:lstStyle/>
        <a:p>
          <a:endParaRPr lang="en-US"/>
        </a:p>
      </dgm:t>
    </dgm:pt>
    <dgm:pt modelId="{B2F51B14-7F99-D14D-90DF-3541F653182E}" type="sibTrans" cxnId="{38EA087C-F1A0-5347-897E-292ACF6CC4F4}">
      <dgm:prSet/>
      <dgm:spPr/>
      <dgm:t>
        <a:bodyPr/>
        <a:lstStyle/>
        <a:p>
          <a:endParaRPr lang="en-US"/>
        </a:p>
      </dgm:t>
    </dgm:pt>
    <dgm:pt modelId="{EE064C8E-1885-8445-9B45-FA8B026C4094}">
      <dgm:prSet/>
      <dgm:spPr/>
      <dgm:t>
        <a:bodyPr/>
        <a:lstStyle/>
        <a:p>
          <a:pPr rtl="0"/>
          <a:r>
            <a:rPr lang="en-US" smtClean="0"/>
            <a:t>Non-consumable</a:t>
          </a:r>
          <a:endParaRPr lang="en-US"/>
        </a:p>
      </dgm:t>
    </dgm:pt>
    <dgm:pt modelId="{4268E8F1-503B-7743-A788-12F8CB198243}" type="parTrans" cxnId="{CB26C6B6-C0DD-AF45-A6B9-99EEAEA432F0}">
      <dgm:prSet/>
      <dgm:spPr/>
      <dgm:t>
        <a:bodyPr/>
        <a:lstStyle/>
        <a:p>
          <a:endParaRPr lang="en-US"/>
        </a:p>
      </dgm:t>
    </dgm:pt>
    <dgm:pt modelId="{19A4FDB2-A403-0F49-BE99-647C2030968D}" type="sibTrans" cxnId="{CB26C6B6-C0DD-AF45-A6B9-99EEAEA432F0}">
      <dgm:prSet/>
      <dgm:spPr/>
      <dgm:t>
        <a:bodyPr/>
        <a:lstStyle/>
        <a:p>
          <a:endParaRPr lang="en-US"/>
        </a:p>
      </dgm:t>
    </dgm:pt>
    <dgm:pt modelId="{314E24B6-D3A7-E346-A52E-217BD53679BD}" type="pres">
      <dgm:prSet presAssocID="{B50CF325-EB81-4D4A-AEAE-F7D73BE0CA91}" presName="theList" presStyleCnt="0">
        <dgm:presLayoutVars>
          <dgm:dir/>
          <dgm:animLvl val="lvl"/>
          <dgm:resizeHandles val="exact"/>
        </dgm:presLayoutVars>
      </dgm:prSet>
      <dgm:spPr/>
      <dgm:t>
        <a:bodyPr/>
        <a:lstStyle/>
        <a:p>
          <a:endParaRPr lang="en-US"/>
        </a:p>
      </dgm:t>
    </dgm:pt>
    <dgm:pt modelId="{CD667C2A-0303-3A4F-8C65-529FD6801EE3}" type="pres">
      <dgm:prSet presAssocID="{68207200-D8EE-F94A-940A-FDB74A391B56}" presName="compNode" presStyleCnt="0"/>
      <dgm:spPr/>
    </dgm:pt>
    <dgm:pt modelId="{983335CF-9A0C-E243-87AE-DE96B89DC748}" type="pres">
      <dgm:prSet presAssocID="{68207200-D8EE-F94A-940A-FDB74A391B56}" presName="aNode" presStyleLbl="bgShp" presStyleIdx="0" presStyleCnt="1"/>
      <dgm:spPr/>
      <dgm:t>
        <a:bodyPr/>
        <a:lstStyle/>
        <a:p>
          <a:endParaRPr lang="en-US"/>
        </a:p>
      </dgm:t>
    </dgm:pt>
    <dgm:pt modelId="{6B6D2BF3-3CFE-294A-A372-107A5AF4D8DB}" type="pres">
      <dgm:prSet presAssocID="{68207200-D8EE-F94A-940A-FDB74A391B56}" presName="textNode" presStyleLbl="bgShp" presStyleIdx="0" presStyleCnt="1"/>
      <dgm:spPr/>
      <dgm:t>
        <a:bodyPr/>
        <a:lstStyle/>
        <a:p>
          <a:endParaRPr lang="en-US"/>
        </a:p>
      </dgm:t>
    </dgm:pt>
    <dgm:pt modelId="{707166B2-A1C7-014D-8F5B-A134FBB4F0EE}" type="pres">
      <dgm:prSet presAssocID="{68207200-D8EE-F94A-940A-FDB74A391B56}" presName="compChildNode" presStyleCnt="0"/>
      <dgm:spPr/>
    </dgm:pt>
    <dgm:pt modelId="{4DB50FD2-2839-714F-BBCE-95E12C763420}" type="pres">
      <dgm:prSet presAssocID="{68207200-D8EE-F94A-940A-FDB74A391B56}" presName="theInnerList" presStyleCnt="0"/>
      <dgm:spPr/>
    </dgm:pt>
    <dgm:pt modelId="{642AAD7D-2DB7-214E-A791-D89B3B517AD1}" type="pres">
      <dgm:prSet presAssocID="{4CC9A049-7E69-334E-B9AC-FF27A934971E}" presName="childNode" presStyleLbl="node1" presStyleIdx="0" presStyleCnt="3">
        <dgm:presLayoutVars>
          <dgm:bulletEnabled val="1"/>
        </dgm:presLayoutVars>
      </dgm:prSet>
      <dgm:spPr/>
      <dgm:t>
        <a:bodyPr/>
        <a:lstStyle/>
        <a:p>
          <a:endParaRPr lang="en-US"/>
        </a:p>
      </dgm:t>
    </dgm:pt>
    <dgm:pt modelId="{913AB64C-A488-4247-A705-4FD225F53EB6}" type="pres">
      <dgm:prSet presAssocID="{4CC9A049-7E69-334E-B9AC-FF27A934971E}" presName="aSpace2" presStyleCnt="0"/>
      <dgm:spPr/>
    </dgm:pt>
    <dgm:pt modelId="{3716AF2C-0430-8C49-8CAD-766DAC1A3375}" type="pres">
      <dgm:prSet presAssocID="{AF524069-74E7-9E46-AC97-ABE9AB795783}" presName="childNode" presStyleLbl="node1" presStyleIdx="1" presStyleCnt="3">
        <dgm:presLayoutVars>
          <dgm:bulletEnabled val="1"/>
        </dgm:presLayoutVars>
      </dgm:prSet>
      <dgm:spPr/>
      <dgm:t>
        <a:bodyPr/>
        <a:lstStyle/>
        <a:p>
          <a:endParaRPr lang="en-US"/>
        </a:p>
      </dgm:t>
    </dgm:pt>
    <dgm:pt modelId="{02AD2A04-9AD8-2A46-8688-8E01D10E6ADE}" type="pres">
      <dgm:prSet presAssocID="{AF524069-74E7-9E46-AC97-ABE9AB795783}" presName="aSpace2" presStyleCnt="0"/>
      <dgm:spPr/>
    </dgm:pt>
    <dgm:pt modelId="{465A1DAD-873A-8B4C-996C-4BA34DB43CF3}" type="pres">
      <dgm:prSet presAssocID="{EE064C8E-1885-8445-9B45-FA8B026C4094}" presName="childNode" presStyleLbl="node1" presStyleIdx="2" presStyleCnt="3">
        <dgm:presLayoutVars>
          <dgm:bulletEnabled val="1"/>
        </dgm:presLayoutVars>
      </dgm:prSet>
      <dgm:spPr/>
      <dgm:t>
        <a:bodyPr/>
        <a:lstStyle/>
        <a:p>
          <a:endParaRPr lang="en-US"/>
        </a:p>
      </dgm:t>
    </dgm:pt>
  </dgm:ptLst>
  <dgm:cxnLst>
    <dgm:cxn modelId="{44282E5F-6EDD-A146-B957-FF4D1F385E65}" type="presOf" srcId="{B50CF325-EB81-4D4A-AEAE-F7D73BE0CA91}" destId="{314E24B6-D3A7-E346-A52E-217BD53679BD}" srcOrd="0" destOrd="0" presId="urn:microsoft.com/office/officeart/2005/8/layout/lProcess2"/>
    <dgm:cxn modelId="{8D4825E8-E8C4-AE40-B82C-9EAC3D83987B}" type="presOf" srcId="{4CC9A049-7E69-334E-B9AC-FF27A934971E}" destId="{642AAD7D-2DB7-214E-A791-D89B3B517AD1}" srcOrd="0" destOrd="0" presId="urn:microsoft.com/office/officeart/2005/8/layout/lProcess2"/>
    <dgm:cxn modelId="{302A0614-659A-9948-A68F-5B2F46874124}" srcId="{B50CF325-EB81-4D4A-AEAE-F7D73BE0CA91}" destId="{68207200-D8EE-F94A-940A-FDB74A391B56}" srcOrd="0" destOrd="0" parTransId="{815C9216-3B45-434C-AA78-18ED9796850F}" sibTransId="{034A3950-7E62-A048-88E0-B56DD90F2B8A}"/>
    <dgm:cxn modelId="{DFBAD514-E9DF-CA42-9A9B-AF36769FB220}" srcId="{68207200-D8EE-F94A-940A-FDB74A391B56}" destId="{4CC9A049-7E69-334E-B9AC-FF27A934971E}" srcOrd="0" destOrd="0" parTransId="{9D8CA85B-B4F5-DB49-B16B-933B3BB7C84C}" sibTransId="{8A1CD13E-4E78-6E48-A476-1905E1A50D5B}"/>
    <dgm:cxn modelId="{B3E9BDCE-9586-F149-840F-F8AD93BE7177}" type="presOf" srcId="{AF524069-74E7-9E46-AC97-ABE9AB795783}" destId="{3716AF2C-0430-8C49-8CAD-766DAC1A3375}" srcOrd="0" destOrd="0" presId="urn:microsoft.com/office/officeart/2005/8/layout/lProcess2"/>
    <dgm:cxn modelId="{CCC1372D-C149-5049-B445-694FAE32282F}" type="presOf" srcId="{EE064C8E-1885-8445-9B45-FA8B026C4094}" destId="{465A1DAD-873A-8B4C-996C-4BA34DB43CF3}" srcOrd="0" destOrd="0" presId="urn:microsoft.com/office/officeart/2005/8/layout/lProcess2"/>
    <dgm:cxn modelId="{34D78B52-097B-3A47-AEBA-5DBDB5F69994}" type="presOf" srcId="{68207200-D8EE-F94A-940A-FDB74A391B56}" destId="{983335CF-9A0C-E243-87AE-DE96B89DC748}" srcOrd="0" destOrd="0" presId="urn:microsoft.com/office/officeart/2005/8/layout/lProcess2"/>
    <dgm:cxn modelId="{CB26C6B6-C0DD-AF45-A6B9-99EEAEA432F0}" srcId="{68207200-D8EE-F94A-940A-FDB74A391B56}" destId="{EE064C8E-1885-8445-9B45-FA8B026C4094}" srcOrd="2" destOrd="0" parTransId="{4268E8F1-503B-7743-A788-12F8CB198243}" sibTransId="{19A4FDB2-A403-0F49-BE99-647C2030968D}"/>
    <dgm:cxn modelId="{3B2B393E-2392-A042-93DB-19097E8BF9CD}" type="presOf" srcId="{68207200-D8EE-F94A-940A-FDB74A391B56}" destId="{6B6D2BF3-3CFE-294A-A372-107A5AF4D8DB}" srcOrd="1" destOrd="0" presId="urn:microsoft.com/office/officeart/2005/8/layout/lProcess2"/>
    <dgm:cxn modelId="{38EA087C-F1A0-5347-897E-292ACF6CC4F4}" srcId="{68207200-D8EE-F94A-940A-FDB74A391B56}" destId="{AF524069-74E7-9E46-AC97-ABE9AB795783}" srcOrd="1" destOrd="0" parTransId="{55531FD3-7E79-B241-BD2A-344DD1F96595}" sibTransId="{B2F51B14-7F99-D14D-90DF-3541F653182E}"/>
    <dgm:cxn modelId="{B30DD32E-DB84-1240-A950-A95CB1958D03}" type="presParOf" srcId="{314E24B6-D3A7-E346-A52E-217BD53679BD}" destId="{CD667C2A-0303-3A4F-8C65-529FD6801EE3}" srcOrd="0" destOrd="0" presId="urn:microsoft.com/office/officeart/2005/8/layout/lProcess2"/>
    <dgm:cxn modelId="{B875BBC2-12BF-C642-90AD-B0FA546D65AD}" type="presParOf" srcId="{CD667C2A-0303-3A4F-8C65-529FD6801EE3}" destId="{983335CF-9A0C-E243-87AE-DE96B89DC748}" srcOrd="0" destOrd="0" presId="urn:microsoft.com/office/officeart/2005/8/layout/lProcess2"/>
    <dgm:cxn modelId="{21AA1E2E-FA42-3745-8A21-29C777C50837}" type="presParOf" srcId="{CD667C2A-0303-3A4F-8C65-529FD6801EE3}" destId="{6B6D2BF3-3CFE-294A-A372-107A5AF4D8DB}" srcOrd="1" destOrd="0" presId="urn:microsoft.com/office/officeart/2005/8/layout/lProcess2"/>
    <dgm:cxn modelId="{86EA57A8-0940-274B-876C-E7E703C655E0}" type="presParOf" srcId="{CD667C2A-0303-3A4F-8C65-529FD6801EE3}" destId="{707166B2-A1C7-014D-8F5B-A134FBB4F0EE}" srcOrd="2" destOrd="0" presId="urn:microsoft.com/office/officeart/2005/8/layout/lProcess2"/>
    <dgm:cxn modelId="{860F101A-E978-EB48-984A-070C2F75812D}" type="presParOf" srcId="{707166B2-A1C7-014D-8F5B-A134FBB4F0EE}" destId="{4DB50FD2-2839-714F-BBCE-95E12C763420}" srcOrd="0" destOrd="0" presId="urn:microsoft.com/office/officeart/2005/8/layout/lProcess2"/>
    <dgm:cxn modelId="{F5BCEDAE-C55E-C647-8773-BAE685CAC239}" type="presParOf" srcId="{4DB50FD2-2839-714F-BBCE-95E12C763420}" destId="{642AAD7D-2DB7-214E-A791-D89B3B517AD1}" srcOrd="0" destOrd="0" presId="urn:microsoft.com/office/officeart/2005/8/layout/lProcess2"/>
    <dgm:cxn modelId="{30E38B97-CF93-374B-AC39-C40AF21F3C5A}" type="presParOf" srcId="{4DB50FD2-2839-714F-BBCE-95E12C763420}" destId="{913AB64C-A488-4247-A705-4FD225F53EB6}" srcOrd="1" destOrd="0" presId="urn:microsoft.com/office/officeart/2005/8/layout/lProcess2"/>
    <dgm:cxn modelId="{972A1C96-4186-4641-BFBA-2E54B45116FB}" type="presParOf" srcId="{4DB50FD2-2839-714F-BBCE-95E12C763420}" destId="{3716AF2C-0430-8C49-8CAD-766DAC1A3375}" srcOrd="2" destOrd="0" presId="urn:microsoft.com/office/officeart/2005/8/layout/lProcess2"/>
    <dgm:cxn modelId="{A5E35D8E-B26E-634A-90E1-41DA12ED4D91}" type="presParOf" srcId="{4DB50FD2-2839-714F-BBCE-95E12C763420}" destId="{02AD2A04-9AD8-2A46-8688-8E01D10E6ADE}" srcOrd="3" destOrd="0" presId="urn:microsoft.com/office/officeart/2005/8/layout/lProcess2"/>
    <dgm:cxn modelId="{3EA49899-687C-E041-AC23-26F00A9BC5BC}" type="presParOf" srcId="{4DB50FD2-2839-714F-BBCE-95E12C763420}" destId="{465A1DAD-873A-8B4C-996C-4BA34DB43CF3}" srcOrd="4" destOrd="0" presId="urn:microsoft.com/office/officeart/2005/8/layout/l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CF735F3-B413-3543-9563-2C27CF55F143}"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320C8713-20C5-6C42-90A8-DB5738723879}">
      <dgm:prSet/>
      <dgm:spPr/>
      <dgm:t>
        <a:bodyPr/>
        <a:lstStyle/>
        <a:p>
          <a:pPr rtl="0"/>
          <a:r>
            <a:rPr lang="en-US" dirty="0" smtClean="0"/>
            <a:t>Weighs Against        Fair Use</a:t>
          </a:r>
          <a:endParaRPr lang="en-US" dirty="0"/>
        </a:p>
      </dgm:t>
    </dgm:pt>
    <dgm:pt modelId="{458EA6C5-D293-DF4D-8E36-4423F82FF024}" type="parTrans" cxnId="{FF07AABF-F493-9145-A052-A236D7717AAE}">
      <dgm:prSet/>
      <dgm:spPr/>
      <dgm:t>
        <a:bodyPr/>
        <a:lstStyle/>
        <a:p>
          <a:endParaRPr lang="en-US"/>
        </a:p>
      </dgm:t>
    </dgm:pt>
    <dgm:pt modelId="{5D1846B5-4106-E446-AC5F-5728B58383BE}" type="sibTrans" cxnId="{FF07AABF-F493-9145-A052-A236D7717AAE}">
      <dgm:prSet/>
      <dgm:spPr/>
      <dgm:t>
        <a:bodyPr/>
        <a:lstStyle/>
        <a:p>
          <a:endParaRPr lang="en-US"/>
        </a:p>
      </dgm:t>
    </dgm:pt>
    <dgm:pt modelId="{EA9C7718-BD44-7E43-A19A-951B8F0503D9}">
      <dgm:prSet/>
      <dgm:spPr/>
      <dgm:t>
        <a:bodyPr/>
        <a:lstStyle/>
        <a:p>
          <a:pPr rtl="0"/>
          <a:r>
            <a:rPr lang="en-US" smtClean="0"/>
            <a:t>Unpublished Work</a:t>
          </a:r>
          <a:endParaRPr lang="en-US"/>
        </a:p>
      </dgm:t>
    </dgm:pt>
    <dgm:pt modelId="{726D1989-4ED7-344B-A1E6-CAEC8C3FB404}" type="parTrans" cxnId="{52B48765-37AF-D24C-A74C-017DD4B2F834}">
      <dgm:prSet/>
      <dgm:spPr/>
      <dgm:t>
        <a:bodyPr/>
        <a:lstStyle/>
        <a:p>
          <a:endParaRPr lang="en-US"/>
        </a:p>
      </dgm:t>
    </dgm:pt>
    <dgm:pt modelId="{FEC86414-1ACA-4849-AE1F-D05890E47C06}" type="sibTrans" cxnId="{52B48765-37AF-D24C-A74C-017DD4B2F834}">
      <dgm:prSet/>
      <dgm:spPr/>
      <dgm:t>
        <a:bodyPr/>
        <a:lstStyle/>
        <a:p>
          <a:endParaRPr lang="en-US"/>
        </a:p>
      </dgm:t>
    </dgm:pt>
    <dgm:pt modelId="{91E0C96C-E2F6-7949-9032-098932CFDCC6}">
      <dgm:prSet/>
      <dgm:spPr/>
      <dgm:t>
        <a:bodyPr/>
        <a:lstStyle/>
        <a:p>
          <a:pPr rtl="0"/>
          <a:r>
            <a:rPr lang="en-US" dirty="0" smtClean="0"/>
            <a:t>Fiction or highly creative              (art, music, novels, films,               plays, poetry)</a:t>
          </a:r>
          <a:endParaRPr lang="en-US" dirty="0"/>
        </a:p>
      </dgm:t>
    </dgm:pt>
    <dgm:pt modelId="{F7F75D75-A8CC-7C4F-A1AA-DD17471D001C}" type="parTrans" cxnId="{3D556AEA-88FC-4949-AFF7-779429F88A9D}">
      <dgm:prSet/>
      <dgm:spPr/>
      <dgm:t>
        <a:bodyPr/>
        <a:lstStyle/>
        <a:p>
          <a:endParaRPr lang="en-US"/>
        </a:p>
      </dgm:t>
    </dgm:pt>
    <dgm:pt modelId="{68863595-A8F1-4C4A-99DD-FF6FC6F0A2F5}" type="sibTrans" cxnId="{3D556AEA-88FC-4949-AFF7-779429F88A9D}">
      <dgm:prSet/>
      <dgm:spPr/>
      <dgm:t>
        <a:bodyPr/>
        <a:lstStyle/>
        <a:p>
          <a:endParaRPr lang="en-US"/>
        </a:p>
      </dgm:t>
    </dgm:pt>
    <dgm:pt modelId="{8E946F8A-DEC0-9C4D-B071-54B02BB3F77B}">
      <dgm:prSet/>
      <dgm:spPr/>
      <dgm:t>
        <a:bodyPr/>
        <a:lstStyle/>
        <a:p>
          <a:pPr rtl="0"/>
          <a:r>
            <a:rPr lang="en-US" smtClean="0"/>
            <a:t>Consumable (workbook, test)</a:t>
          </a:r>
          <a:endParaRPr lang="en-US"/>
        </a:p>
      </dgm:t>
    </dgm:pt>
    <dgm:pt modelId="{5BBB9416-E69C-C14E-BC66-7340D6E22032}" type="parTrans" cxnId="{B22C8B40-2D44-4443-8F55-85E41A84CD12}">
      <dgm:prSet/>
      <dgm:spPr/>
      <dgm:t>
        <a:bodyPr/>
        <a:lstStyle/>
        <a:p>
          <a:endParaRPr lang="en-US"/>
        </a:p>
      </dgm:t>
    </dgm:pt>
    <dgm:pt modelId="{D363BAA7-7BC0-594E-AD51-3D342C0242E9}" type="sibTrans" cxnId="{B22C8B40-2D44-4443-8F55-85E41A84CD12}">
      <dgm:prSet/>
      <dgm:spPr/>
      <dgm:t>
        <a:bodyPr/>
        <a:lstStyle/>
        <a:p>
          <a:endParaRPr lang="en-US"/>
        </a:p>
      </dgm:t>
    </dgm:pt>
    <dgm:pt modelId="{2973C4F1-21E7-5145-B736-7D5A1CC808A2}" type="pres">
      <dgm:prSet presAssocID="{2CF735F3-B413-3543-9563-2C27CF55F143}" presName="theList" presStyleCnt="0">
        <dgm:presLayoutVars>
          <dgm:dir/>
          <dgm:animLvl val="lvl"/>
          <dgm:resizeHandles val="exact"/>
        </dgm:presLayoutVars>
      </dgm:prSet>
      <dgm:spPr/>
      <dgm:t>
        <a:bodyPr/>
        <a:lstStyle/>
        <a:p>
          <a:endParaRPr lang="en-US"/>
        </a:p>
      </dgm:t>
    </dgm:pt>
    <dgm:pt modelId="{613B1108-C7D3-344B-ABC5-2098D012A613}" type="pres">
      <dgm:prSet presAssocID="{320C8713-20C5-6C42-90A8-DB5738723879}" presName="compNode" presStyleCnt="0"/>
      <dgm:spPr/>
    </dgm:pt>
    <dgm:pt modelId="{A309BE85-8F28-E644-A13C-59F090213EF4}" type="pres">
      <dgm:prSet presAssocID="{320C8713-20C5-6C42-90A8-DB5738723879}" presName="aNode" presStyleLbl="bgShp" presStyleIdx="0" presStyleCnt="1"/>
      <dgm:spPr/>
      <dgm:t>
        <a:bodyPr/>
        <a:lstStyle/>
        <a:p>
          <a:endParaRPr lang="en-US"/>
        </a:p>
      </dgm:t>
    </dgm:pt>
    <dgm:pt modelId="{F0820FE8-1498-844D-BFED-10B0A07ABC46}" type="pres">
      <dgm:prSet presAssocID="{320C8713-20C5-6C42-90A8-DB5738723879}" presName="textNode" presStyleLbl="bgShp" presStyleIdx="0" presStyleCnt="1"/>
      <dgm:spPr/>
      <dgm:t>
        <a:bodyPr/>
        <a:lstStyle/>
        <a:p>
          <a:endParaRPr lang="en-US"/>
        </a:p>
      </dgm:t>
    </dgm:pt>
    <dgm:pt modelId="{D0BFD38A-08FC-C846-A9A0-49CF219B742A}" type="pres">
      <dgm:prSet presAssocID="{320C8713-20C5-6C42-90A8-DB5738723879}" presName="compChildNode" presStyleCnt="0"/>
      <dgm:spPr/>
    </dgm:pt>
    <dgm:pt modelId="{08E3E3CD-9C89-9B42-B313-C7BEEF3899BC}" type="pres">
      <dgm:prSet presAssocID="{320C8713-20C5-6C42-90A8-DB5738723879}" presName="theInnerList" presStyleCnt="0"/>
      <dgm:spPr/>
    </dgm:pt>
    <dgm:pt modelId="{4F8CCD71-1803-8B48-922F-6DCD34AB642D}" type="pres">
      <dgm:prSet presAssocID="{EA9C7718-BD44-7E43-A19A-951B8F0503D9}" presName="childNode" presStyleLbl="node1" presStyleIdx="0" presStyleCnt="3">
        <dgm:presLayoutVars>
          <dgm:bulletEnabled val="1"/>
        </dgm:presLayoutVars>
      </dgm:prSet>
      <dgm:spPr/>
      <dgm:t>
        <a:bodyPr/>
        <a:lstStyle/>
        <a:p>
          <a:endParaRPr lang="en-US"/>
        </a:p>
      </dgm:t>
    </dgm:pt>
    <dgm:pt modelId="{991A145C-6623-3648-8D85-B38DCAF4699C}" type="pres">
      <dgm:prSet presAssocID="{EA9C7718-BD44-7E43-A19A-951B8F0503D9}" presName="aSpace2" presStyleCnt="0"/>
      <dgm:spPr/>
    </dgm:pt>
    <dgm:pt modelId="{705E9EAD-E511-8840-B3D7-FB766B3FFE20}" type="pres">
      <dgm:prSet presAssocID="{91E0C96C-E2F6-7949-9032-098932CFDCC6}" presName="childNode" presStyleLbl="node1" presStyleIdx="1" presStyleCnt="3">
        <dgm:presLayoutVars>
          <dgm:bulletEnabled val="1"/>
        </dgm:presLayoutVars>
      </dgm:prSet>
      <dgm:spPr/>
      <dgm:t>
        <a:bodyPr/>
        <a:lstStyle/>
        <a:p>
          <a:endParaRPr lang="en-US"/>
        </a:p>
      </dgm:t>
    </dgm:pt>
    <dgm:pt modelId="{E5B1DAAA-07B9-4946-AF18-AC6B4C354543}" type="pres">
      <dgm:prSet presAssocID="{91E0C96C-E2F6-7949-9032-098932CFDCC6}" presName="aSpace2" presStyleCnt="0"/>
      <dgm:spPr/>
    </dgm:pt>
    <dgm:pt modelId="{27E7859A-1913-D94C-A8CA-D5B5554ED6F4}" type="pres">
      <dgm:prSet presAssocID="{8E946F8A-DEC0-9C4D-B071-54B02BB3F77B}" presName="childNode" presStyleLbl="node1" presStyleIdx="2" presStyleCnt="3">
        <dgm:presLayoutVars>
          <dgm:bulletEnabled val="1"/>
        </dgm:presLayoutVars>
      </dgm:prSet>
      <dgm:spPr/>
      <dgm:t>
        <a:bodyPr/>
        <a:lstStyle/>
        <a:p>
          <a:endParaRPr lang="en-US"/>
        </a:p>
      </dgm:t>
    </dgm:pt>
  </dgm:ptLst>
  <dgm:cxnLst>
    <dgm:cxn modelId="{1597BAD9-C5DA-4941-A1A5-D5C6514E6C01}" type="presOf" srcId="{320C8713-20C5-6C42-90A8-DB5738723879}" destId="{F0820FE8-1498-844D-BFED-10B0A07ABC46}" srcOrd="1" destOrd="0" presId="urn:microsoft.com/office/officeart/2005/8/layout/lProcess2"/>
    <dgm:cxn modelId="{4B277FDE-C68A-0F4C-835B-63C4BD5ADD7B}" type="presOf" srcId="{91E0C96C-E2F6-7949-9032-098932CFDCC6}" destId="{705E9EAD-E511-8840-B3D7-FB766B3FFE20}" srcOrd="0" destOrd="0" presId="urn:microsoft.com/office/officeart/2005/8/layout/lProcess2"/>
    <dgm:cxn modelId="{3D556AEA-88FC-4949-AFF7-779429F88A9D}" srcId="{320C8713-20C5-6C42-90A8-DB5738723879}" destId="{91E0C96C-E2F6-7949-9032-098932CFDCC6}" srcOrd="1" destOrd="0" parTransId="{F7F75D75-A8CC-7C4F-A1AA-DD17471D001C}" sibTransId="{68863595-A8F1-4C4A-99DD-FF6FC6F0A2F5}"/>
    <dgm:cxn modelId="{09567A70-C92A-F244-88F2-A7360A975044}" type="presOf" srcId="{320C8713-20C5-6C42-90A8-DB5738723879}" destId="{A309BE85-8F28-E644-A13C-59F090213EF4}" srcOrd="0" destOrd="0" presId="urn:microsoft.com/office/officeart/2005/8/layout/lProcess2"/>
    <dgm:cxn modelId="{FF07AABF-F493-9145-A052-A236D7717AAE}" srcId="{2CF735F3-B413-3543-9563-2C27CF55F143}" destId="{320C8713-20C5-6C42-90A8-DB5738723879}" srcOrd="0" destOrd="0" parTransId="{458EA6C5-D293-DF4D-8E36-4423F82FF024}" sibTransId="{5D1846B5-4106-E446-AC5F-5728B58383BE}"/>
    <dgm:cxn modelId="{1934AC16-6574-F748-829E-41A5A367E598}" type="presOf" srcId="{8E946F8A-DEC0-9C4D-B071-54B02BB3F77B}" destId="{27E7859A-1913-D94C-A8CA-D5B5554ED6F4}" srcOrd="0" destOrd="0" presId="urn:microsoft.com/office/officeart/2005/8/layout/lProcess2"/>
    <dgm:cxn modelId="{9B673CAF-D9E7-A149-AE22-CE0B850C8AD5}" type="presOf" srcId="{2CF735F3-B413-3543-9563-2C27CF55F143}" destId="{2973C4F1-21E7-5145-B736-7D5A1CC808A2}" srcOrd="0" destOrd="0" presId="urn:microsoft.com/office/officeart/2005/8/layout/lProcess2"/>
    <dgm:cxn modelId="{E2DFE9FF-E038-7842-821B-1DBEE85893AD}" type="presOf" srcId="{EA9C7718-BD44-7E43-A19A-951B8F0503D9}" destId="{4F8CCD71-1803-8B48-922F-6DCD34AB642D}" srcOrd="0" destOrd="0" presId="urn:microsoft.com/office/officeart/2005/8/layout/lProcess2"/>
    <dgm:cxn modelId="{B22C8B40-2D44-4443-8F55-85E41A84CD12}" srcId="{320C8713-20C5-6C42-90A8-DB5738723879}" destId="{8E946F8A-DEC0-9C4D-B071-54B02BB3F77B}" srcOrd="2" destOrd="0" parTransId="{5BBB9416-E69C-C14E-BC66-7340D6E22032}" sibTransId="{D363BAA7-7BC0-594E-AD51-3D342C0242E9}"/>
    <dgm:cxn modelId="{52B48765-37AF-D24C-A74C-017DD4B2F834}" srcId="{320C8713-20C5-6C42-90A8-DB5738723879}" destId="{EA9C7718-BD44-7E43-A19A-951B8F0503D9}" srcOrd="0" destOrd="0" parTransId="{726D1989-4ED7-344B-A1E6-CAEC8C3FB404}" sibTransId="{FEC86414-1ACA-4849-AE1F-D05890E47C06}"/>
    <dgm:cxn modelId="{DF7F2325-CAC1-DD47-91B4-5262B3124A42}" type="presParOf" srcId="{2973C4F1-21E7-5145-B736-7D5A1CC808A2}" destId="{613B1108-C7D3-344B-ABC5-2098D012A613}" srcOrd="0" destOrd="0" presId="urn:microsoft.com/office/officeart/2005/8/layout/lProcess2"/>
    <dgm:cxn modelId="{0CBD6A32-8870-9E4D-AD27-96DF4353D895}" type="presParOf" srcId="{613B1108-C7D3-344B-ABC5-2098D012A613}" destId="{A309BE85-8F28-E644-A13C-59F090213EF4}" srcOrd="0" destOrd="0" presId="urn:microsoft.com/office/officeart/2005/8/layout/lProcess2"/>
    <dgm:cxn modelId="{55DE8FFB-34C1-5443-873C-B9412EF6A2AA}" type="presParOf" srcId="{613B1108-C7D3-344B-ABC5-2098D012A613}" destId="{F0820FE8-1498-844D-BFED-10B0A07ABC46}" srcOrd="1" destOrd="0" presId="urn:microsoft.com/office/officeart/2005/8/layout/lProcess2"/>
    <dgm:cxn modelId="{41D42959-DB16-F84A-A5E0-7A0844BB8D71}" type="presParOf" srcId="{613B1108-C7D3-344B-ABC5-2098D012A613}" destId="{D0BFD38A-08FC-C846-A9A0-49CF219B742A}" srcOrd="2" destOrd="0" presId="urn:microsoft.com/office/officeart/2005/8/layout/lProcess2"/>
    <dgm:cxn modelId="{98613111-3BF2-A14A-BB5F-51B7B065D3B3}" type="presParOf" srcId="{D0BFD38A-08FC-C846-A9A0-49CF219B742A}" destId="{08E3E3CD-9C89-9B42-B313-C7BEEF3899BC}" srcOrd="0" destOrd="0" presId="urn:microsoft.com/office/officeart/2005/8/layout/lProcess2"/>
    <dgm:cxn modelId="{AB6DC3DD-A8A5-7D4B-8861-6A99806BE62F}" type="presParOf" srcId="{08E3E3CD-9C89-9B42-B313-C7BEEF3899BC}" destId="{4F8CCD71-1803-8B48-922F-6DCD34AB642D}" srcOrd="0" destOrd="0" presId="urn:microsoft.com/office/officeart/2005/8/layout/lProcess2"/>
    <dgm:cxn modelId="{6CFD03FB-AB64-F046-9DAB-88F6C5F88D55}" type="presParOf" srcId="{08E3E3CD-9C89-9B42-B313-C7BEEF3899BC}" destId="{991A145C-6623-3648-8D85-B38DCAF4699C}" srcOrd="1" destOrd="0" presId="urn:microsoft.com/office/officeart/2005/8/layout/lProcess2"/>
    <dgm:cxn modelId="{61C4A5AA-37C4-BB40-8C59-43EBE9C9BD5B}" type="presParOf" srcId="{08E3E3CD-9C89-9B42-B313-C7BEEF3899BC}" destId="{705E9EAD-E511-8840-B3D7-FB766B3FFE20}" srcOrd="2" destOrd="0" presId="urn:microsoft.com/office/officeart/2005/8/layout/lProcess2"/>
    <dgm:cxn modelId="{7D247C50-41AB-0041-A1D5-61A02084C91F}" type="presParOf" srcId="{08E3E3CD-9C89-9B42-B313-C7BEEF3899BC}" destId="{E5B1DAAA-07B9-4946-AF18-AC6B4C354543}" srcOrd="3" destOrd="0" presId="urn:microsoft.com/office/officeart/2005/8/layout/lProcess2"/>
    <dgm:cxn modelId="{116E2AD4-724C-2044-93CD-64CE3DE3806F}" type="presParOf" srcId="{08E3E3CD-9C89-9B42-B313-C7BEEF3899BC}" destId="{27E7859A-1913-D94C-A8CA-D5B5554ED6F4}" srcOrd="4" destOrd="0" presId="urn:microsoft.com/office/officeart/2005/8/layout/lProcess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E42A741-9F75-C344-B3F2-CF098B078545}"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D4B7FAF4-C486-2144-8426-9F5704B722B6}">
      <dgm:prSet/>
      <dgm:spPr>
        <a:solidFill>
          <a:schemeClr val="accent2">
            <a:lumMod val="75000"/>
          </a:schemeClr>
        </a:solidFill>
      </dgm:spPr>
      <dgm:t>
        <a:bodyPr/>
        <a:lstStyle/>
        <a:p>
          <a:pPr rtl="0"/>
          <a:r>
            <a:rPr lang="en-US" b="1" dirty="0" smtClean="0"/>
            <a:t>Factor 3</a:t>
          </a:r>
          <a:br>
            <a:rPr lang="en-US" b="1" dirty="0" smtClean="0"/>
          </a:br>
          <a:r>
            <a:rPr lang="en-US" dirty="0" smtClean="0"/>
            <a:t>Amount &amp; sustainability of Portion Used</a:t>
          </a:r>
          <a:endParaRPr lang="en-US" dirty="0"/>
        </a:p>
      </dgm:t>
    </dgm:pt>
    <dgm:pt modelId="{D9E982C2-D7D9-F64F-BB0F-83D92841F7BD}" type="parTrans" cxnId="{E449D4A0-4896-8045-83F5-BD955FC09D07}">
      <dgm:prSet/>
      <dgm:spPr/>
      <dgm:t>
        <a:bodyPr/>
        <a:lstStyle/>
        <a:p>
          <a:endParaRPr lang="en-US"/>
        </a:p>
      </dgm:t>
    </dgm:pt>
    <dgm:pt modelId="{CED892FA-C73E-074F-9AAF-13E1F57405DE}" type="sibTrans" cxnId="{E449D4A0-4896-8045-83F5-BD955FC09D07}">
      <dgm:prSet/>
      <dgm:spPr/>
      <dgm:t>
        <a:bodyPr/>
        <a:lstStyle/>
        <a:p>
          <a:endParaRPr lang="en-US"/>
        </a:p>
      </dgm:t>
    </dgm:pt>
    <dgm:pt modelId="{FEC828C7-A7BB-0247-ADB1-C210B0BF9405}" type="pres">
      <dgm:prSet presAssocID="{FE42A741-9F75-C344-B3F2-CF098B078545}" presName="linear" presStyleCnt="0">
        <dgm:presLayoutVars>
          <dgm:animLvl val="lvl"/>
          <dgm:resizeHandles val="exact"/>
        </dgm:presLayoutVars>
      </dgm:prSet>
      <dgm:spPr/>
      <dgm:t>
        <a:bodyPr/>
        <a:lstStyle/>
        <a:p>
          <a:endParaRPr lang="en-US"/>
        </a:p>
      </dgm:t>
    </dgm:pt>
    <dgm:pt modelId="{5927CECF-4995-A340-86D0-81AB1FB98FFF}" type="pres">
      <dgm:prSet presAssocID="{D4B7FAF4-C486-2144-8426-9F5704B722B6}" presName="parentText" presStyleLbl="node1" presStyleIdx="0" presStyleCnt="1">
        <dgm:presLayoutVars>
          <dgm:chMax val="0"/>
          <dgm:bulletEnabled val="1"/>
        </dgm:presLayoutVars>
      </dgm:prSet>
      <dgm:spPr/>
      <dgm:t>
        <a:bodyPr/>
        <a:lstStyle/>
        <a:p>
          <a:endParaRPr lang="en-US"/>
        </a:p>
      </dgm:t>
    </dgm:pt>
  </dgm:ptLst>
  <dgm:cxnLst>
    <dgm:cxn modelId="{FEA703D6-E5F7-4A48-B0FF-7902C79E58BC}" type="presOf" srcId="{D4B7FAF4-C486-2144-8426-9F5704B722B6}" destId="{5927CECF-4995-A340-86D0-81AB1FB98FFF}" srcOrd="0" destOrd="0" presId="urn:microsoft.com/office/officeart/2005/8/layout/vList2"/>
    <dgm:cxn modelId="{E449D4A0-4896-8045-83F5-BD955FC09D07}" srcId="{FE42A741-9F75-C344-B3F2-CF098B078545}" destId="{D4B7FAF4-C486-2144-8426-9F5704B722B6}" srcOrd="0" destOrd="0" parTransId="{D9E982C2-D7D9-F64F-BB0F-83D92841F7BD}" sibTransId="{CED892FA-C73E-074F-9AAF-13E1F57405DE}"/>
    <dgm:cxn modelId="{76907F92-D756-C047-A597-CEBCC1A07EA8}" type="presOf" srcId="{FE42A741-9F75-C344-B3F2-CF098B078545}" destId="{FEC828C7-A7BB-0247-ADB1-C210B0BF9405}" srcOrd="0" destOrd="0" presId="urn:microsoft.com/office/officeart/2005/8/layout/vList2"/>
    <dgm:cxn modelId="{7C198854-AB7D-CB46-9602-D35314DBF7D4}" type="presParOf" srcId="{FEC828C7-A7BB-0247-ADB1-C210B0BF9405}" destId="{5927CECF-4995-A340-86D0-81AB1FB98FF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A19DC63-CF8F-C549-9286-BBA8E8B5C399}"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27E36783-A8BA-DE49-A70D-CD2E78BC1BFB}">
      <dgm:prSet/>
      <dgm:spPr/>
      <dgm:t>
        <a:bodyPr/>
        <a:lstStyle/>
        <a:p>
          <a:pPr rtl="0"/>
          <a:r>
            <a:rPr lang="en-US" dirty="0" smtClean="0"/>
            <a:t>Weighs in favor of Fair Use</a:t>
          </a:r>
          <a:endParaRPr lang="en-US" dirty="0"/>
        </a:p>
      </dgm:t>
    </dgm:pt>
    <dgm:pt modelId="{A645605D-50FC-4845-8826-FB4C41AD779A}" type="parTrans" cxnId="{D70168E8-5078-C546-ACB0-65920F9FE76C}">
      <dgm:prSet/>
      <dgm:spPr/>
      <dgm:t>
        <a:bodyPr/>
        <a:lstStyle/>
        <a:p>
          <a:endParaRPr lang="en-US"/>
        </a:p>
      </dgm:t>
    </dgm:pt>
    <dgm:pt modelId="{769A544D-7C79-3C45-B78A-D3829F140300}" type="sibTrans" cxnId="{D70168E8-5078-C546-ACB0-65920F9FE76C}">
      <dgm:prSet/>
      <dgm:spPr/>
      <dgm:t>
        <a:bodyPr/>
        <a:lstStyle/>
        <a:p>
          <a:endParaRPr lang="en-US"/>
        </a:p>
      </dgm:t>
    </dgm:pt>
    <dgm:pt modelId="{A37326C9-A91C-3745-A8E1-58EE2C79A28F}">
      <dgm:prSet/>
      <dgm:spPr/>
      <dgm:t>
        <a:bodyPr/>
        <a:lstStyle/>
        <a:p>
          <a:pPr rtl="0"/>
          <a:r>
            <a:rPr lang="en-US" dirty="0" smtClean="0"/>
            <a:t>De minimis 10%</a:t>
          </a:r>
          <a:endParaRPr lang="en-US" dirty="0"/>
        </a:p>
      </dgm:t>
    </dgm:pt>
    <dgm:pt modelId="{48ECAEBE-072A-4C40-B95E-BC99F5F25693}" type="parTrans" cxnId="{D051F4D5-275C-FF4A-BC21-ED1126DDA080}">
      <dgm:prSet/>
      <dgm:spPr/>
      <dgm:t>
        <a:bodyPr/>
        <a:lstStyle/>
        <a:p>
          <a:endParaRPr lang="en-US"/>
        </a:p>
      </dgm:t>
    </dgm:pt>
    <dgm:pt modelId="{ED9AA586-AD17-6048-B551-826D0971D3C0}" type="sibTrans" cxnId="{D051F4D5-275C-FF4A-BC21-ED1126DDA080}">
      <dgm:prSet/>
      <dgm:spPr/>
      <dgm:t>
        <a:bodyPr/>
        <a:lstStyle/>
        <a:p>
          <a:endParaRPr lang="en-US"/>
        </a:p>
      </dgm:t>
    </dgm:pt>
    <dgm:pt modelId="{C018732F-CED4-0443-9A12-C98126C0CEC5}">
      <dgm:prSet/>
      <dgm:spPr/>
      <dgm:t>
        <a:bodyPr/>
        <a:lstStyle/>
        <a:p>
          <a:pPr rtl="0"/>
          <a:r>
            <a:rPr lang="en-US" smtClean="0"/>
            <a:t>Portion used not central or significant to entire work as a whole</a:t>
          </a:r>
          <a:endParaRPr lang="en-US"/>
        </a:p>
      </dgm:t>
    </dgm:pt>
    <dgm:pt modelId="{16BFF238-71E6-9947-B9CB-8F790CCADD82}" type="parTrans" cxnId="{4300C63C-0193-C74C-B535-9C40424B8DA9}">
      <dgm:prSet/>
      <dgm:spPr/>
      <dgm:t>
        <a:bodyPr/>
        <a:lstStyle/>
        <a:p>
          <a:endParaRPr lang="en-US"/>
        </a:p>
      </dgm:t>
    </dgm:pt>
    <dgm:pt modelId="{45437A88-00B3-2F4B-B6F1-B0EC89E14353}" type="sibTrans" cxnId="{4300C63C-0193-C74C-B535-9C40424B8DA9}">
      <dgm:prSet/>
      <dgm:spPr/>
      <dgm:t>
        <a:bodyPr/>
        <a:lstStyle/>
        <a:p>
          <a:endParaRPr lang="en-US"/>
        </a:p>
      </dgm:t>
    </dgm:pt>
    <dgm:pt modelId="{C66051DA-BCAF-6349-9DBD-E94409ACA2E6}">
      <dgm:prSet/>
      <dgm:spPr/>
      <dgm:t>
        <a:bodyPr/>
        <a:lstStyle/>
        <a:p>
          <a:pPr rtl="0"/>
          <a:r>
            <a:rPr lang="en-US" smtClean="0"/>
            <a:t>Amount taken tailored to legitimate purpose in the course</a:t>
          </a:r>
          <a:endParaRPr lang="en-US"/>
        </a:p>
      </dgm:t>
    </dgm:pt>
    <dgm:pt modelId="{50D87112-94DA-364E-8EAF-373C34CACE6D}" type="parTrans" cxnId="{F9289F11-22C4-CA46-81A0-D7F7EB4F36BC}">
      <dgm:prSet/>
      <dgm:spPr/>
      <dgm:t>
        <a:bodyPr/>
        <a:lstStyle/>
        <a:p>
          <a:endParaRPr lang="en-US"/>
        </a:p>
      </dgm:t>
    </dgm:pt>
    <dgm:pt modelId="{2012089A-CA1A-6D4B-96C9-9BDBBF2BE04E}" type="sibTrans" cxnId="{F9289F11-22C4-CA46-81A0-D7F7EB4F36BC}">
      <dgm:prSet/>
      <dgm:spPr/>
      <dgm:t>
        <a:bodyPr/>
        <a:lstStyle/>
        <a:p>
          <a:endParaRPr lang="en-US"/>
        </a:p>
      </dgm:t>
    </dgm:pt>
    <dgm:pt modelId="{B24B2EBC-180F-E24C-8706-7DCE28CC544C}">
      <dgm:prSet/>
      <dgm:spPr/>
      <dgm:t>
        <a:bodyPr/>
        <a:lstStyle/>
        <a:p>
          <a:pPr rtl="0"/>
          <a:r>
            <a:rPr lang="en-US" dirty="0" smtClean="0"/>
            <a:t>Access limited to students enrolled in course for only the term.</a:t>
          </a:r>
          <a:endParaRPr lang="en-US" dirty="0"/>
        </a:p>
      </dgm:t>
    </dgm:pt>
    <dgm:pt modelId="{FEC023BE-08A3-AA42-A53C-513602150357}" type="parTrans" cxnId="{49C067E5-7973-7D4D-901E-6C41D0D5D64D}">
      <dgm:prSet/>
      <dgm:spPr/>
      <dgm:t>
        <a:bodyPr/>
        <a:lstStyle/>
        <a:p>
          <a:endParaRPr lang="en-US"/>
        </a:p>
      </dgm:t>
    </dgm:pt>
    <dgm:pt modelId="{E66C92B8-CBC1-D142-A0C0-AB982428E401}" type="sibTrans" cxnId="{49C067E5-7973-7D4D-901E-6C41D0D5D64D}">
      <dgm:prSet/>
      <dgm:spPr/>
      <dgm:t>
        <a:bodyPr/>
        <a:lstStyle/>
        <a:p>
          <a:endParaRPr lang="en-US"/>
        </a:p>
      </dgm:t>
    </dgm:pt>
    <dgm:pt modelId="{76F99204-1982-9A4B-9233-B4F03206045E}" type="pres">
      <dgm:prSet presAssocID="{CA19DC63-CF8F-C549-9286-BBA8E8B5C399}" presName="theList" presStyleCnt="0">
        <dgm:presLayoutVars>
          <dgm:dir/>
          <dgm:animLvl val="lvl"/>
          <dgm:resizeHandles val="exact"/>
        </dgm:presLayoutVars>
      </dgm:prSet>
      <dgm:spPr/>
      <dgm:t>
        <a:bodyPr/>
        <a:lstStyle/>
        <a:p>
          <a:endParaRPr lang="en-US"/>
        </a:p>
      </dgm:t>
    </dgm:pt>
    <dgm:pt modelId="{FE11BBFF-5D57-9843-BE90-BE578407D253}" type="pres">
      <dgm:prSet presAssocID="{27E36783-A8BA-DE49-A70D-CD2E78BC1BFB}" presName="compNode" presStyleCnt="0"/>
      <dgm:spPr/>
    </dgm:pt>
    <dgm:pt modelId="{8C82F52D-AC72-3D46-9A6B-F525DD358AD4}" type="pres">
      <dgm:prSet presAssocID="{27E36783-A8BA-DE49-A70D-CD2E78BC1BFB}" presName="aNode" presStyleLbl="bgShp" presStyleIdx="0" presStyleCnt="1"/>
      <dgm:spPr/>
      <dgm:t>
        <a:bodyPr/>
        <a:lstStyle/>
        <a:p>
          <a:endParaRPr lang="en-US"/>
        </a:p>
      </dgm:t>
    </dgm:pt>
    <dgm:pt modelId="{8FF88147-6B19-7941-A1ED-41370C6DBDF7}" type="pres">
      <dgm:prSet presAssocID="{27E36783-A8BA-DE49-A70D-CD2E78BC1BFB}" presName="textNode" presStyleLbl="bgShp" presStyleIdx="0" presStyleCnt="1"/>
      <dgm:spPr/>
      <dgm:t>
        <a:bodyPr/>
        <a:lstStyle/>
        <a:p>
          <a:endParaRPr lang="en-US"/>
        </a:p>
      </dgm:t>
    </dgm:pt>
    <dgm:pt modelId="{7F7BE74C-3048-274F-997D-683795CBAAA2}" type="pres">
      <dgm:prSet presAssocID="{27E36783-A8BA-DE49-A70D-CD2E78BC1BFB}" presName="compChildNode" presStyleCnt="0"/>
      <dgm:spPr/>
    </dgm:pt>
    <dgm:pt modelId="{C315D424-D8B0-9C4B-84B0-37C2CD1BA6AC}" type="pres">
      <dgm:prSet presAssocID="{27E36783-A8BA-DE49-A70D-CD2E78BC1BFB}" presName="theInnerList" presStyleCnt="0"/>
      <dgm:spPr/>
    </dgm:pt>
    <dgm:pt modelId="{2019A8AE-52C4-894B-AF0A-F5B43B095D30}" type="pres">
      <dgm:prSet presAssocID="{A37326C9-A91C-3745-A8E1-58EE2C79A28F}" presName="childNode" presStyleLbl="node1" presStyleIdx="0" presStyleCnt="4">
        <dgm:presLayoutVars>
          <dgm:bulletEnabled val="1"/>
        </dgm:presLayoutVars>
      </dgm:prSet>
      <dgm:spPr/>
      <dgm:t>
        <a:bodyPr/>
        <a:lstStyle/>
        <a:p>
          <a:endParaRPr lang="en-US"/>
        </a:p>
      </dgm:t>
    </dgm:pt>
    <dgm:pt modelId="{7348E13C-48B0-5048-94D2-F3DA9FB2353B}" type="pres">
      <dgm:prSet presAssocID="{A37326C9-A91C-3745-A8E1-58EE2C79A28F}" presName="aSpace2" presStyleCnt="0"/>
      <dgm:spPr/>
    </dgm:pt>
    <dgm:pt modelId="{42A34E41-60B3-B34E-BE85-591061DA65B2}" type="pres">
      <dgm:prSet presAssocID="{C018732F-CED4-0443-9A12-C98126C0CEC5}" presName="childNode" presStyleLbl="node1" presStyleIdx="1" presStyleCnt="4">
        <dgm:presLayoutVars>
          <dgm:bulletEnabled val="1"/>
        </dgm:presLayoutVars>
      </dgm:prSet>
      <dgm:spPr/>
      <dgm:t>
        <a:bodyPr/>
        <a:lstStyle/>
        <a:p>
          <a:endParaRPr lang="en-US"/>
        </a:p>
      </dgm:t>
    </dgm:pt>
    <dgm:pt modelId="{5A75924E-FE51-5944-9D49-C38419C0B597}" type="pres">
      <dgm:prSet presAssocID="{C018732F-CED4-0443-9A12-C98126C0CEC5}" presName="aSpace2" presStyleCnt="0"/>
      <dgm:spPr/>
    </dgm:pt>
    <dgm:pt modelId="{41E6EA97-2FCF-494B-B9B3-920F08BCF918}" type="pres">
      <dgm:prSet presAssocID="{C66051DA-BCAF-6349-9DBD-E94409ACA2E6}" presName="childNode" presStyleLbl="node1" presStyleIdx="2" presStyleCnt="4">
        <dgm:presLayoutVars>
          <dgm:bulletEnabled val="1"/>
        </dgm:presLayoutVars>
      </dgm:prSet>
      <dgm:spPr/>
      <dgm:t>
        <a:bodyPr/>
        <a:lstStyle/>
        <a:p>
          <a:endParaRPr lang="en-US"/>
        </a:p>
      </dgm:t>
    </dgm:pt>
    <dgm:pt modelId="{F94F8EB2-E0F6-E345-82EE-E23995546381}" type="pres">
      <dgm:prSet presAssocID="{C66051DA-BCAF-6349-9DBD-E94409ACA2E6}" presName="aSpace2" presStyleCnt="0"/>
      <dgm:spPr/>
    </dgm:pt>
    <dgm:pt modelId="{584A4F90-F2F3-994D-BD8C-3B1E15647C8D}" type="pres">
      <dgm:prSet presAssocID="{B24B2EBC-180F-E24C-8706-7DCE28CC544C}" presName="childNode" presStyleLbl="node1" presStyleIdx="3" presStyleCnt="4">
        <dgm:presLayoutVars>
          <dgm:bulletEnabled val="1"/>
        </dgm:presLayoutVars>
      </dgm:prSet>
      <dgm:spPr/>
      <dgm:t>
        <a:bodyPr/>
        <a:lstStyle/>
        <a:p>
          <a:endParaRPr lang="en-US"/>
        </a:p>
      </dgm:t>
    </dgm:pt>
  </dgm:ptLst>
  <dgm:cxnLst>
    <dgm:cxn modelId="{56EBA37B-146C-444F-821A-B401598089C6}" type="presOf" srcId="{A37326C9-A91C-3745-A8E1-58EE2C79A28F}" destId="{2019A8AE-52C4-894B-AF0A-F5B43B095D30}" srcOrd="0" destOrd="0" presId="urn:microsoft.com/office/officeart/2005/8/layout/lProcess2"/>
    <dgm:cxn modelId="{AD7022F1-F39D-024A-856B-2CC6DFB261A8}" type="presOf" srcId="{CA19DC63-CF8F-C549-9286-BBA8E8B5C399}" destId="{76F99204-1982-9A4B-9233-B4F03206045E}" srcOrd="0" destOrd="0" presId="urn:microsoft.com/office/officeart/2005/8/layout/lProcess2"/>
    <dgm:cxn modelId="{F9289F11-22C4-CA46-81A0-D7F7EB4F36BC}" srcId="{27E36783-A8BA-DE49-A70D-CD2E78BC1BFB}" destId="{C66051DA-BCAF-6349-9DBD-E94409ACA2E6}" srcOrd="2" destOrd="0" parTransId="{50D87112-94DA-364E-8EAF-373C34CACE6D}" sibTransId="{2012089A-CA1A-6D4B-96C9-9BDBBF2BE04E}"/>
    <dgm:cxn modelId="{D051F4D5-275C-FF4A-BC21-ED1126DDA080}" srcId="{27E36783-A8BA-DE49-A70D-CD2E78BC1BFB}" destId="{A37326C9-A91C-3745-A8E1-58EE2C79A28F}" srcOrd="0" destOrd="0" parTransId="{48ECAEBE-072A-4C40-B95E-BC99F5F25693}" sibTransId="{ED9AA586-AD17-6048-B551-826D0971D3C0}"/>
    <dgm:cxn modelId="{25525A53-0500-5446-9FFF-6A3EAAC83B74}" type="presOf" srcId="{C018732F-CED4-0443-9A12-C98126C0CEC5}" destId="{42A34E41-60B3-B34E-BE85-591061DA65B2}" srcOrd="0" destOrd="0" presId="urn:microsoft.com/office/officeart/2005/8/layout/lProcess2"/>
    <dgm:cxn modelId="{E5FE8014-0844-D347-9E04-178854739C9A}" type="presOf" srcId="{27E36783-A8BA-DE49-A70D-CD2E78BC1BFB}" destId="{8FF88147-6B19-7941-A1ED-41370C6DBDF7}" srcOrd="1" destOrd="0" presId="urn:microsoft.com/office/officeart/2005/8/layout/lProcess2"/>
    <dgm:cxn modelId="{AD8CC62A-EBE8-C248-A488-1D4B9CD557BF}" type="presOf" srcId="{B24B2EBC-180F-E24C-8706-7DCE28CC544C}" destId="{584A4F90-F2F3-994D-BD8C-3B1E15647C8D}" srcOrd="0" destOrd="0" presId="urn:microsoft.com/office/officeart/2005/8/layout/lProcess2"/>
    <dgm:cxn modelId="{D70168E8-5078-C546-ACB0-65920F9FE76C}" srcId="{CA19DC63-CF8F-C549-9286-BBA8E8B5C399}" destId="{27E36783-A8BA-DE49-A70D-CD2E78BC1BFB}" srcOrd="0" destOrd="0" parTransId="{A645605D-50FC-4845-8826-FB4C41AD779A}" sibTransId="{769A544D-7C79-3C45-B78A-D3829F140300}"/>
    <dgm:cxn modelId="{4300C63C-0193-C74C-B535-9C40424B8DA9}" srcId="{27E36783-A8BA-DE49-A70D-CD2E78BC1BFB}" destId="{C018732F-CED4-0443-9A12-C98126C0CEC5}" srcOrd="1" destOrd="0" parTransId="{16BFF238-71E6-9947-B9CB-8F790CCADD82}" sibTransId="{45437A88-00B3-2F4B-B6F1-B0EC89E14353}"/>
    <dgm:cxn modelId="{49C067E5-7973-7D4D-901E-6C41D0D5D64D}" srcId="{27E36783-A8BA-DE49-A70D-CD2E78BC1BFB}" destId="{B24B2EBC-180F-E24C-8706-7DCE28CC544C}" srcOrd="3" destOrd="0" parTransId="{FEC023BE-08A3-AA42-A53C-513602150357}" sibTransId="{E66C92B8-CBC1-D142-A0C0-AB982428E401}"/>
    <dgm:cxn modelId="{BA15F9DE-80DF-9D46-BFB4-26CCF0A3B8ED}" type="presOf" srcId="{27E36783-A8BA-DE49-A70D-CD2E78BC1BFB}" destId="{8C82F52D-AC72-3D46-9A6B-F525DD358AD4}" srcOrd="0" destOrd="0" presId="urn:microsoft.com/office/officeart/2005/8/layout/lProcess2"/>
    <dgm:cxn modelId="{1AAC8933-C032-9C4F-BC25-C3B1DB888A05}" type="presOf" srcId="{C66051DA-BCAF-6349-9DBD-E94409ACA2E6}" destId="{41E6EA97-2FCF-494B-B9B3-920F08BCF918}" srcOrd="0" destOrd="0" presId="urn:microsoft.com/office/officeart/2005/8/layout/lProcess2"/>
    <dgm:cxn modelId="{30B62B80-AE00-E64D-99D2-608D290DFC4A}" type="presParOf" srcId="{76F99204-1982-9A4B-9233-B4F03206045E}" destId="{FE11BBFF-5D57-9843-BE90-BE578407D253}" srcOrd="0" destOrd="0" presId="urn:microsoft.com/office/officeart/2005/8/layout/lProcess2"/>
    <dgm:cxn modelId="{A8C8C68B-859B-3D41-8117-CCCA0A8A98A8}" type="presParOf" srcId="{FE11BBFF-5D57-9843-BE90-BE578407D253}" destId="{8C82F52D-AC72-3D46-9A6B-F525DD358AD4}" srcOrd="0" destOrd="0" presId="urn:microsoft.com/office/officeart/2005/8/layout/lProcess2"/>
    <dgm:cxn modelId="{1139958C-770E-4941-95E9-EBF97012DBF8}" type="presParOf" srcId="{FE11BBFF-5D57-9843-BE90-BE578407D253}" destId="{8FF88147-6B19-7941-A1ED-41370C6DBDF7}" srcOrd="1" destOrd="0" presId="urn:microsoft.com/office/officeart/2005/8/layout/lProcess2"/>
    <dgm:cxn modelId="{2FDEB661-1276-DF4C-A518-1DF7E4FF7EE1}" type="presParOf" srcId="{FE11BBFF-5D57-9843-BE90-BE578407D253}" destId="{7F7BE74C-3048-274F-997D-683795CBAAA2}" srcOrd="2" destOrd="0" presId="urn:microsoft.com/office/officeart/2005/8/layout/lProcess2"/>
    <dgm:cxn modelId="{78F63871-E7D1-8D42-B65E-61DE55FD21D0}" type="presParOf" srcId="{7F7BE74C-3048-274F-997D-683795CBAAA2}" destId="{C315D424-D8B0-9C4B-84B0-37C2CD1BA6AC}" srcOrd="0" destOrd="0" presId="urn:microsoft.com/office/officeart/2005/8/layout/lProcess2"/>
    <dgm:cxn modelId="{29F6DD6C-38A6-3847-8F10-B121B4BBA3D7}" type="presParOf" srcId="{C315D424-D8B0-9C4B-84B0-37C2CD1BA6AC}" destId="{2019A8AE-52C4-894B-AF0A-F5B43B095D30}" srcOrd="0" destOrd="0" presId="urn:microsoft.com/office/officeart/2005/8/layout/lProcess2"/>
    <dgm:cxn modelId="{A956F8A2-E7DF-EE42-ADFF-092C05870B8E}" type="presParOf" srcId="{C315D424-D8B0-9C4B-84B0-37C2CD1BA6AC}" destId="{7348E13C-48B0-5048-94D2-F3DA9FB2353B}" srcOrd="1" destOrd="0" presId="urn:microsoft.com/office/officeart/2005/8/layout/lProcess2"/>
    <dgm:cxn modelId="{B01DD8CF-B46F-A145-BAE9-78932FD7F9ED}" type="presParOf" srcId="{C315D424-D8B0-9C4B-84B0-37C2CD1BA6AC}" destId="{42A34E41-60B3-B34E-BE85-591061DA65B2}" srcOrd="2" destOrd="0" presId="urn:microsoft.com/office/officeart/2005/8/layout/lProcess2"/>
    <dgm:cxn modelId="{BEC110A9-7C7C-1645-AE79-AD315A2E95DB}" type="presParOf" srcId="{C315D424-D8B0-9C4B-84B0-37C2CD1BA6AC}" destId="{5A75924E-FE51-5944-9D49-C38419C0B597}" srcOrd="3" destOrd="0" presId="urn:microsoft.com/office/officeart/2005/8/layout/lProcess2"/>
    <dgm:cxn modelId="{273D36AB-6DC7-2D49-8463-AE7F3742F428}" type="presParOf" srcId="{C315D424-D8B0-9C4B-84B0-37C2CD1BA6AC}" destId="{41E6EA97-2FCF-494B-B9B3-920F08BCF918}" srcOrd="4" destOrd="0" presId="urn:microsoft.com/office/officeart/2005/8/layout/lProcess2"/>
    <dgm:cxn modelId="{A6F0FDCA-C1FE-BA4E-BBA0-EAEA4B5A05A0}" type="presParOf" srcId="{C315D424-D8B0-9C4B-84B0-37C2CD1BA6AC}" destId="{F94F8EB2-E0F6-E345-82EE-E23995546381}" srcOrd="5" destOrd="0" presId="urn:microsoft.com/office/officeart/2005/8/layout/lProcess2"/>
    <dgm:cxn modelId="{59A75353-1827-BB4D-AD71-77D306AD2845}" type="presParOf" srcId="{C315D424-D8B0-9C4B-84B0-37C2CD1BA6AC}" destId="{584A4F90-F2F3-994D-BD8C-3B1E15647C8D}" srcOrd="6" destOrd="0" presId="urn:microsoft.com/office/officeart/2005/8/layout/l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377A9A-84EA-3545-8FC4-61F5773D1813}"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AC5B65A8-556E-E545-B91C-0D50F54D1B47}">
      <dgm:prSet custT="1"/>
      <dgm:spPr/>
      <dgm:t>
        <a:bodyPr/>
        <a:lstStyle/>
        <a:p>
          <a:pPr rtl="0"/>
          <a:r>
            <a:rPr lang="en-US" sz="2000" dirty="0" smtClean="0"/>
            <a:t>Allows limited use of copyrighted materials without permission or payment , when the benefit to society is larger than the damage to the copyright holder.  FIRST Amendment Protection</a:t>
          </a:r>
          <a:endParaRPr lang="en-US" sz="2000" dirty="0"/>
        </a:p>
      </dgm:t>
    </dgm:pt>
    <dgm:pt modelId="{94E3372B-7B39-5949-A9FE-7D888DCF5519}" type="parTrans" cxnId="{EFEAEE7F-A595-3F41-BAFA-FF9A713C3B00}">
      <dgm:prSet/>
      <dgm:spPr/>
      <dgm:t>
        <a:bodyPr/>
        <a:lstStyle/>
        <a:p>
          <a:endParaRPr lang="en-US"/>
        </a:p>
      </dgm:t>
    </dgm:pt>
    <dgm:pt modelId="{6CC63678-43D1-2F43-9C33-27196ED56AC6}" type="sibTrans" cxnId="{EFEAEE7F-A595-3F41-BAFA-FF9A713C3B00}">
      <dgm:prSet/>
      <dgm:spPr/>
      <dgm:t>
        <a:bodyPr/>
        <a:lstStyle/>
        <a:p>
          <a:endParaRPr lang="en-US"/>
        </a:p>
      </dgm:t>
    </dgm:pt>
    <dgm:pt modelId="{77382C43-6B82-0447-BF4A-FCB8EF51F25D}">
      <dgm:prSet custT="1"/>
      <dgm:spPr/>
      <dgm:t>
        <a:bodyPr/>
        <a:lstStyle/>
        <a:p>
          <a:pPr rtl="0"/>
          <a:r>
            <a:rPr lang="en-US" sz="1800" b="1" dirty="0" smtClean="0"/>
            <a:t>However, not all uses in an academic context are automatically considered fair use</a:t>
          </a:r>
          <a:r>
            <a:rPr lang="en-US" sz="900" dirty="0" smtClean="0"/>
            <a:t>. </a:t>
          </a:r>
          <a:endParaRPr lang="en-US" sz="900" dirty="0"/>
        </a:p>
      </dgm:t>
    </dgm:pt>
    <dgm:pt modelId="{CC099060-DCAF-5441-B13D-04585B856A10}" type="parTrans" cxnId="{894EC36F-08E0-374C-A800-A90B16848332}">
      <dgm:prSet/>
      <dgm:spPr/>
      <dgm:t>
        <a:bodyPr/>
        <a:lstStyle/>
        <a:p>
          <a:endParaRPr lang="en-US"/>
        </a:p>
      </dgm:t>
    </dgm:pt>
    <dgm:pt modelId="{DB63DE0B-F0CD-EA46-94D8-0737683B9194}" type="sibTrans" cxnId="{894EC36F-08E0-374C-A800-A90B16848332}">
      <dgm:prSet/>
      <dgm:spPr/>
      <dgm:t>
        <a:bodyPr/>
        <a:lstStyle/>
        <a:p>
          <a:endParaRPr lang="en-US"/>
        </a:p>
      </dgm:t>
    </dgm:pt>
    <dgm:pt modelId="{D87F155E-3E25-EF49-9168-A51DDFD788B3}">
      <dgm:prSet custT="1"/>
      <dgm:spPr/>
      <dgm:t>
        <a:bodyPr/>
        <a:lstStyle/>
        <a:p>
          <a:pPr rtl="0"/>
          <a:r>
            <a:rPr lang="en-US" sz="1800" dirty="0" smtClean="0"/>
            <a:t>One must apply the Factors         on a case by case basis: the         four-factor test  (Sec 107 of the 1976 Copyright Act.1) </a:t>
          </a:r>
          <a:endParaRPr lang="en-US" sz="1800" dirty="0"/>
        </a:p>
      </dgm:t>
    </dgm:pt>
    <dgm:pt modelId="{FA99C44F-1718-4341-86A1-51682D7EE061}" type="parTrans" cxnId="{A8D19C46-6CEA-634D-94BF-5E86DCEFD548}">
      <dgm:prSet/>
      <dgm:spPr/>
      <dgm:t>
        <a:bodyPr/>
        <a:lstStyle/>
        <a:p>
          <a:endParaRPr lang="en-US"/>
        </a:p>
      </dgm:t>
    </dgm:pt>
    <dgm:pt modelId="{0D4E265E-92FA-4A4B-88AB-ABC1E4960400}" type="sibTrans" cxnId="{A8D19C46-6CEA-634D-94BF-5E86DCEFD548}">
      <dgm:prSet/>
      <dgm:spPr/>
      <dgm:t>
        <a:bodyPr/>
        <a:lstStyle/>
        <a:p>
          <a:endParaRPr lang="en-US"/>
        </a:p>
      </dgm:t>
    </dgm:pt>
    <dgm:pt modelId="{2C60B2AC-1850-EC48-B3CB-44D505502207}">
      <dgm:prSet/>
      <dgm:spPr/>
      <dgm:t>
        <a:bodyPr/>
        <a:lstStyle/>
        <a:p>
          <a:pPr rtl="0"/>
          <a:r>
            <a:rPr lang="en-US" b="1" dirty="0" smtClean="0"/>
            <a:t>1. Purpose &amp; Character of Use</a:t>
          </a:r>
          <a:endParaRPr lang="en-US" dirty="0"/>
        </a:p>
      </dgm:t>
    </dgm:pt>
    <dgm:pt modelId="{0BE7516D-BE2E-914C-91FA-B8C728C78663}" type="parTrans" cxnId="{83DA1B89-96CF-114B-AAD5-42A4625024D0}">
      <dgm:prSet/>
      <dgm:spPr/>
      <dgm:t>
        <a:bodyPr/>
        <a:lstStyle/>
        <a:p>
          <a:endParaRPr lang="en-US"/>
        </a:p>
      </dgm:t>
    </dgm:pt>
    <dgm:pt modelId="{7CB4E56D-1B2A-C64C-A5E9-22B4FE6276B5}" type="sibTrans" cxnId="{83DA1B89-96CF-114B-AAD5-42A4625024D0}">
      <dgm:prSet/>
      <dgm:spPr/>
      <dgm:t>
        <a:bodyPr/>
        <a:lstStyle/>
        <a:p>
          <a:endParaRPr lang="en-US"/>
        </a:p>
      </dgm:t>
    </dgm:pt>
    <dgm:pt modelId="{0C4C7199-6032-2F42-95A3-B784B6E36523}">
      <dgm:prSet/>
      <dgm:spPr/>
      <dgm:t>
        <a:bodyPr/>
        <a:lstStyle/>
        <a:p>
          <a:pPr rtl="0"/>
          <a:r>
            <a:rPr lang="en-US" b="1" dirty="0" smtClean="0"/>
            <a:t>2. Nature of Copyright Work </a:t>
          </a:r>
          <a:endParaRPr lang="en-US" dirty="0"/>
        </a:p>
      </dgm:t>
    </dgm:pt>
    <dgm:pt modelId="{7B65B198-F728-9941-958A-9251A294B36F}" type="parTrans" cxnId="{F8C7562D-CD18-E242-8AC4-05ECD9AFE118}">
      <dgm:prSet/>
      <dgm:spPr/>
      <dgm:t>
        <a:bodyPr/>
        <a:lstStyle/>
        <a:p>
          <a:endParaRPr lang="en-US"/>
        </a:p>
      </dgm:t>
    </dgm:pt>
    <dgm:pt modelId="{25365781-2D25-7F48-B5E7-EBB923F7AB4F}" type="sibTrans" cxnId="{F8C7562D-CD18-E242-8AC4-05ECD9AFE118}">
      <dgm:prSet/>
      <dgm:spPr/>
      <dgm:t>
        <a:bodyPr/>
        <a:lstStyle/>
        <a:p>
          <a:endParaRPr lang="en-US"/>
        </a:p>
      </dgm:t>
    </dgm:pt>
    <dgm:pt modelId="{DA968045-3B9E-684A-836E-9898BCAA3AB8}">
      <dgm:prSet/>
      <dgm:spPr/>
      <dgm:t>
        <a:bodyPr/>
        <a:lstStyle/>
        <a:p>
          <a:pPr rtl="0"/>
          <a:r>
            <a:rPr lang="en-US" b="1" dirty="0" smtClean="0"/>
            <a:t>3. Amount &amp; Substantiality of Use/Work as a whole </a:t>
          </a:r>
          <a:endParaRPr lang="en-US" dirty="0"/>
        </a:p>
      </dgm:t>
    </dgm:pt>
    <dgm:pt modelId="{85D47EBA-B7E5-F04F-AA06-74A75FA60C82}" type="parTrans" cxnId="{98AE9816-9DB2-6445-A4D2-CF3FD88066F8}">
      <dgm:prSet/>
      <dgm:spPr/>
      <dgm:t>
        <a:bodyPr/>
        <a:lstStyle/>
        <a:p>
          <a:endParaRPr lang="en-US"/>
        </a:p>
      </dgm:t>
    </dgm:pt>
    <dgm:pt modelId="{E3A03DEF-BBC1-CA46-83FA-2F06F7D1D16E}" type="sibTrans" cxnId="{98AE9816-9DB2-6445-A4D2-CF3FD88066F8}">
      <dgm:prSet/>
      <dgm:spPr/>
      <dgm:t>
        <a:bodyPr/>
        <a:lstStyle/>
        <a:p>
          <a:endParaRPr lang="en-US"/>
        </a:p>
      </dgm:t>
    </dgm:pt>
    <dgm:pt modelId="{68E94138-1514-5947-A1F2-D9EED23176EF}">
      <dgm:prSet/>
      <dgm:spPr/>
      <dgm:t>
        <a:bodyPr/>
        <a:lstStyle/>
        <a:p>
          <a:pPr marL="173038" indent="-173038" rtl="0"/>
          <a:r>
            <a:rPr lang="en-US" b="1" dirty="0" smtClean="0"/>
            <a:t>4. Effect of Use on market or value of the Work/Excessive    economic harm</a:t>
          </a:r>
          <a:endParaRPr lang="en-US" dirty="0"/>
        </a:p>
      </dgm:t>
    </dgm:pt>
    <dgm:pt modelId="{9F47422B-35FA-DE4B-93E5-6085FDB9CC7E}" type="parTrans" cxnId="{B4C9EF13-FB0C-0D45-90E5-846DCF129EC8}">
      <dgm:prSet/>
      <dgm:spPr/>
      <dgm:t>
        <a:bodyPr/>
        <a:lstStyle/>
        <a:p>
          <a:endParaRPr lang="en-US"/>
        </a:p>
      </dgm:t>
    </dgm:pt>
    <dgm:pt modelId="{D4B06439-482C-5540-B2C8-3D58913980FF}" type="sibTrans" cxnId="{B4C9EF13-FB0C-0D45-90E5-846DCF129EC8}">
      <dgm:prSet/>
      <dgm:spPr/>
      <dgm:t>
        <a:bodyPr/>
        <a:lstStyle/>
        <a:p>
          <a:endParaRPr lang="en-US"/>
        </a:p>
      </dgm:t>
    </dgm:pt>
    <dgm:pt modelId="{49B5B4D2-796F-EC4D-98F1-C206FF217D92}" type="pres">
      <dgm:prSet presAssocID="{B0377A9A-84EA-3545-8FC4-61F5773D1813}" presName="vert0" presStyleCnt="0">
        <dgm:presLayoutVars>
          <dgm:dir/>
          <dgm:animOne val="branch"/>
          <dgm:animLvl val="lvl"/>
        </dgm:presLayoutVars>
      </dgm:prSet>
      <dgm:spPr/>
      <dgm:t>
        <a:bodyPr/>
        <a:lstStyle/>
        <a:p>
          <a:endParaRPr lang="en-US"/>
        </a:p>
      </dgm:t>
    </dgm:pt>
    <dgm:pt modelId="{CF4F3BAA-4F25-0547-A63D-D5165E50E478}" type="pres">
      <dgm:prSet presAssocID="{AC5B65A8-556E-E545-B91C-0D50F54D1B47}" presName="thickLine" presStyleLbl="alignNode1" presStyleIdx="0" presStyleCnt="3"/>
      <dgm:spPr/>
    </dgm:pt>
    <dgm:pt modelId="{07446875-0A87-5A49-A2E5-8753B75E1293}" type="pres">
      <dgm:prSet presAssocID="{AC5B65A8-556E-E545-B91C-0D50F54D1B47}" presName="horz1" presStyleCnt="0"/>
      <dgm:spPr/>
    </dgm:pt>
    <dgm:pt modelId="{41EFFEE0-E30F-8D42-B695-FC1DA8E2741E}" type="pres">
      <dgm:prSet presAssocID="{AC5B65A8-556E-E545-B91C-0D50F54D1B47}" presName="tx1" presStyleLbl="revTx" presStyleIdx="0" presStyleCnt="7" custScaleX="487168" custScaleY="54570" custLinFactNeighborX="6416" custLinFactNeighborY="-81"/>
      <dgm:spPr/>
      <dgm:t>
        <a:bodyPr/>
        <a:lstStyle/>
        <a:p>
          <a:endParaRPr lang="en-US"/>
        </a:p>
      </dgm:t>
    </dgm:pt>
    <dgm:pt modelId="{B78F405D-CBCF-D046-BD2B-432B7FE5EF5B}" type="pres">
      <dgm:prSet presAssocID="{AC5B65A8-556E-E545-B91C-0D50F54D1B47}" presName="vert1" presStyleCnt="0"/>
      <dgm:spPr/>
    </dgm:pt>
    <dgm:pt modelId="{4481B18B-64B8-1340-9D7C-16B767CF1779}" type="pres">
      <dgm:prSet presAssocID="{77382C43-6B82-0447-BF4A-FCB8EF51F25D}" presName="thickLine" presStyleLbl="alignNode1" presStyleIdx="1" presStyleCnt="3"/>
      <dgm:spPr/>
    </dgm:pt>
    <dgm:pt modelId="{C016934F-BD92-A143-A8E9-BCC7B8D5EA27}" type="pres">
      <dgm:prSet presAssocID="{77382C43-6B82-0447-BF4A-FCB8EF51F25D}" presName="horz1" presStyleCnt="0"/>
      <dgm:spPr/>
    </dgm:pt>
    <dgm:pt modelId="{4F0528FD-25A5-7746-B430-AFCF5C83D0A3}" type="pres">
      <dgm:prSet presAssocID="{77382C43-6B82-0447-BF4A-FCB8EF51F25D}" presName="tx1" presStyleLbl="revTx" presStyleIdx="1" presStyleCnt="7" custScaleX="500000" custScaleY="54114" custLinFactNeighborX="1870" custLinFactNeighborY="4718"/>
      <dgm:spPr/>
      <dgm:t>
        <a:bodyPr/>
        <a:lstStyle/>
        <a:p>
          <a:endParaRPr lang="en-US"/>
        </a:p>
      </dgm:t>
    </dgm:pt>
    <dgm:pt modelId="{0197FBDD-1FDE-A74A-999B-EC27B420BCE6}" type="pres">
      <dgm:prSet presAssocID="{77382C43-6B82-0447-BF4A-FCB8EF51F25D}" presName="vert1" presStyleCnt="0"/>
      <dgm:spPr/>
    </dgm:pt>
    <dgm:pt modelId="{381A9B65-F07D-0A47-A082-42FC921205A1}" type="pres">
      <dgm:prSet presAssocID="{D87F155E-3E25-EF49-9168-A51DDFD788B3}" presName="thickLine" presStyleLbl="alignNode1" presStyleIdx="2" presStyleCnt="3" custLinFactNeighborX="374" custLinFactNeighborY="-15188"/>
      <dgm:spPr/>
    </dgm:pt>
    <dgm:pt modelId="{047ADE98-5EFB-594A-98D3-3B2635EE7D79}" type="pres">
      <dgm:prSet presAssocID="{D87F155E-3E25-EF49-9168-A51DDFD788B3}" presName="horz1" presStyleCnt="0"/>
      <dgm:spPr/>
    </dgm:pt>
    <dgm:pt modelId="{CE38D2B2-620C-184A-89CD-4FC9C714E98B}" type="pres">
      <dgm:prSet presAssocID="{D87F155E-3E25-EF49-9168-A51DDFD788B3}" presName="tx1" presStyleLbl="revTx" presStyleIdx="2" presStyleCnt="7" custScaleX="202180" custScaleY="90990" custLinFactNeighborX="563" custLinFactNeighborY="1332"/>
      <dgm:spPr/>
      <dgm:t>
        <a:bodyPr/>
        <a:lstStyle/>
        <a:p>
          <a:endParaRPr lang="en-US"/>
        </a:p>
      </dgm:t>
    </dgm:pt>
    <dgm:pt modelId="{44D8925D-396F-9D42-9A47-6E605D942A5F}" type="pres">
      <dgm:prSet presAssocID="{D87F155E-3E25-EF49-9168-A51DDFD788B3}" presName="vert1" presStyleCnt="0"/>
      <dgm:spPr/>
    </dgm:pt>
    <dgm:pt modelId="{4F25A1BB-D35C-8544-844D-AB6066DFA146}" type="pres">
      <dgm:prSet presAssocID="{2C60B2AC-1850-EC48-B3CB-44D505502207}" presName="vertSpace2a" presStyleCnt="0"/>
      <dgm:spPr/>
    </dgm:pt>
    <dgm:pt modelId="{8E929A25-58E6-EC40-848E-24E506ED3A67}" type="pres">
      <dgm:prSet presAssocID="{2C60B2AC-1850-EC48-B3CB-44D505502207}" presName="horz2" presStyleCnt="0"/>
      <dgm:spPr/>
    </dgm:pt>
    <dgm:pt modelId="{3C175454-9643-6641-B10D-66E35279C88D}" type="pres">
      <dgm:prSet presAssocID="{2C60B2AC-1850-EC48-B3CB-44D505502207}" presName="horzSpace2" presStyleCnt="0"/>
      <dgm:spPr/>
    </dgm:pt>
    <dgm:pt modelId="{C40BF5BD-02F1-A54D-8865-446430C46E53}" type="pres">
      <dgm:prSet presAssocID="{2C60B2AC-1850-EC48-B3CB-44D505502207}" presName="tx2" presStyleLbl="revTx" presStyleIdx="3" presStyleCnt="7" custScaleX="94542"/>
      <dgm:spPr/>
      <dgm:t>
        <a:bodyPr/>
        <a:lstStyle/>
        <a:p>
          <a:endParaRPr lang="en-US"/>
        </a:p>
      </dgm:t>
    </dgm:pt>
    <dgm:pt modelId="{4987193E-3DAF-3040-AEB8-EEED0AC06C7D}" type="pres">
      <dgm:prSet presAssocID="{2C60B2AC-1850-EC48-B3CB-44D505502207}" presName="vert2" presStyleCnt="0"/>
      <dgm:spPr/>
    </dgm:pt>
    <dgm:pt modelId="{CB02A5FB-EE5D-C54A-BA3B-685738884D0B}" type="pres">
      <dgm:prSet presAssocID="{2C60B2AC-1850-EC48-B3CB-44D505502207}" presName="thinLine2b" presStyleLbl="callout" presStyleIdx="0" presStyleCnt="4"/>
      <dgm:spPr/>
    </dgm:pt>
    <dgm:pt modelId="{C1DFAB03-12A2-3549-9DB2-76965BF41401}" type="pres">
      <dgm:prSet presAssocID="{2C60B2AC-1850-EC48-B3CB-44D505502207}" presName="vertSpace2b" presStyleCnt="0"/>
      <dgm:spPr/>
    </dgm:pt>
    <dgm:pt modelId="{E51E250D-3956-B041-A275-812F9836B876}" type="pres">
      <dgm:prSet presAssocID="{0C4C7199-6032-2F42-95A3-B784B6E36523}" presName="horz2" presStyleCnt="0"/>
      <dgm:spPr/>
    </dgm:pt>
    <dgm:pt modelId="{4343BD38-EC68-FC44-887B-7B1AFD3D29D3}" type="pres">
      <dgm:prSet presAssocID="{0C4C7199-6032-2F42-95A3-B784B6E36523}" presName="horzSpace2" presStyleCnt="0"/>
      <dgm:spPr/>
    </dgm:pt>
    <dgm:pt modelId="{76CA40AB-E9F9-3546-95D0-043AC7BC6898}" type="pres">
      <dgm:prSet presAssocID="{0C4C7199-6032-2F42-95A3-B784B6E36523}" presName="tx2" presStyleLbl="revTx" presStyleIdx="4" presStyleCnt="7"/>
      <dgm:spPr/>
      <dgm:t>
        <a:bodyPr/>
        <a:lstStyle/>
        <a:p>
          <a:endParaRPr lang="en-US"/>
        </a:p>
      </dgm:t>
    </dgm:pt>
    <dgm:pt modelId="{82576F00-8DD0-9543-865A-9ED94F4560A7}" type="pres">
      <dgm:prSet presAssocID="{0C4C7199-6032-2F42-95A3-B784B6E36523}" presName="vert2" presStyleCnt="0"/>
      <dgm:spPr/>
    </dgm:pt>
    <dgm:pt modelId="{04FA4576-5FF0-8543-BFF1-2C2C9DCDA361}" type="pres">
      <dgm:prSet presAssocID="{0C4C7199-6032-2F42-95A3-B784B6E36523}" presName="thinLine2b" presStyleLbl="callout" presStyleIdx="1" presStyleCnt="4"/>
      <dgm:spPr/>
    </dgm:pt>
    <dgm:pt modelId="{3FBB7E39-ED1B-D544-AD04-29A89338838C}" type="pres">
      <dgm:prSet presAssocID="{0C4C7199-6032-2F42-95A3-B784B6E36523}" presName="vertSpace2b" presStyleCnt="0"/>
      <dgm:spPr/>
    </dgm:pt>
    <dgm:pt modelId="{EC4A4A55-A932-4F4D-811A-0C16A26D2146}" type="pres">
      <dgm:prSet presAssocID="{DA968045-3B9E-684A-836E-9898BCAA3AB8}" presName="horz2" presStyleCnt="0"/>
      <dgm:spPr/>
    </dgm:pt>
    <dgm:pt modelId="{CBA634F3-7C39-2243-B978-18B6D3076B0E}" type="pres">
      <dgm:prSet presAssocID="{DA968045-3B9E-684A-836E-9898BCAA3AB8}" presName="horzSpace2" presStyleCnt="0"/>
      <dgm:spPr/>
    </dgm:pt>
    <dgm:pt modelId="{8D9E8C13-49A2-554B-ADD1-CD60A216A016}" type="pres">
      <dgm:prSet presAssocID="{DA968045-3B9E-684A-836E-9898BCAA3AB8}" presName="tx2" presStyleLbl="revTx" presStyleIdx="5" presStyleCnt="7"/>
      <dgm:spPr/>
      <dgm:t>
        <a:bodyPr/>
        <a:lstStyle/>
        <a:p>
          <a:endParaRPr lang="en-US"/>
        </a:p>
      </dgm:t>
    </dgm:pt>
    <dgm:pt modelId="{73DFFD9A-B6EA-1B4E-869B-0BDB1ACF0EAB}" type="pres">
      <dgm:prSet presAssocID="{DA968045-3B9E-684A-836E-9898BCAA3AB8}" presName="vert2" presStyleCnt="0"/>
      <dgm:spPr/>
    </dgm:pt>
    <dgm:pt modelId="{13AE90D0-550D-E044-8B72-8CE4E2E61357}" type="pres">
      <dgm:prSet presAssocID="{DA968045-3B9E-684A-836E-9898BCAA3AB8}" presName="thinLine2b" presStyleLbl="callout" presStyleIdx="2" presStyleCnt="4"/>
      <dgm:spPr/>
    </dgm:pt>
    <dgm:pt modelId="{50FA49AC-4CE0-EE42-B0FA-D2D8457D6F49}" type="pres">
      <dgm:prSet presAssocID="{DA968045-3B9E-684A-836E-9898BCAA3AB8}" presName="vertSpace2b" presStyleCnt="0"/>
      <dgm:spPr/>
    </dgm:pt>
    <dgm:pt modelId="{5F8BF003-6FAB-F843-A46B-BF296065E767}" type="pres">
      <dgm:prSet presAssocID="{68E94138-1514-5947-A1F2-D9EED23176EF}" presName="horz2" presStyleCnt="0"/>
      <dgm:spPr/>
    </dgm:pt>
    <dgm:pt modelId="{5556A345-FE33-854A-9BC9-B32BB6428D49}" type="pres">
      <dgm:prSet presAssocID="{68E94138-1514-5947-A1F2-D9EED23176EF}" presName="horzSpace2" presStyleCnt="0"/>
      <dgm:spPr/>
    </dgm:pt>
    <dgm:pt modelId="{CC8EEEE3-5187-7241-904F-E90BDB9184E6}" type="pres">
      <dgm:prSet presAssocID="{68E94138-1514-5947-A1F2-D9EED23176EF}" presName="tx2" presStyleLbl="revTx" presStyleIdx="6" presStyleCnt="7" custScaleX="89729"/>
      <dgm:spPr/>
      <dgm:t>
        <a:bodyPr/>
        <a:lstStyle/>
        <a:p>
          <a:endParaRPr lang="en-US"/>
        </a:p>
      </dgm:t>
    </dgm:pt>
    <dgm:pt modelId="{7CEBBA4D-5213-F44B-9A1F-ACE672FBD3BA}" type="pres">
      <dgm:prSet presAssocID="{68E94138-1514-5947-A1F2-D9EED23176EF}" presName="vert2" presStyleCnt="0"/>
      <dgm:spPr/>
    </dgm:pt>
    <dgm:pt modelId="{3724ED7B-0A7C-4341-9E1D-460462D5A51A}" type="pres">
      <dgm:prSet presAssocID="{68E94138-1514-5947-A1F2-D9EED23176EF}" presName="thinLine2b" presStyleLbl="callout" presStyleIdx="3" presStyleCnt="4"/>
      <dgm:spPr/>
    </dgm:pt>
    <dgm:pt modelId="{7577A707-AA2B-ED49-B944-A88940348796}" type="pres">
      <dgm:prSet presAssocID="{68E94138-1514-5947-A1F2-D9EED23176EF}" presName="vertSpace2b" presStyleCnt="0"/>
      <dgm:spPr/>
    </dgm:pt>
  </dgm:ptLst>
  <dgm:cxnLst>
    <dgm:cxn modelId="{EFEAEE7F-A595-3F41-BAFA-FF9A713C3B00}" srcId="{B0377A9A-84EA-3545-8FC4-61F5773D1813}" destId="{AC5B65A8-556E-E545-B91C-0D50F54D1B47}" srcOrd="0" destOrd="0" parTransId="{94E3372B-7B39-5949-A9FE-7D888DCF5519}" sibTransId="{6CC63678-43D1-2F43-9C33-27196ED56AC6}"/>
    <dgm:cxn modelId="{C2662501-68E0-6A41-BC6B-0315CAEBC170}" type="presOf" srcId="{D87F155E-3E25-EF49-9168-A51DDFD788B3}" destId="{CE38D2B2-620C-184A-89CD-4FC9C714E98B}" srcOrd="0" destOrd="0" presId="urn:microsoft.com/office/officeart/2008/layout/LinedList"/>
    <dgm:cxn modelId="{C04B8604-1DD0-AE4B-B5D8-9D4D32C27CE6}" type="presOf" srcId="{77382C43-6B82-0447-BF4A-FCB8EF51F25D}" destId="{4F0528FD-25A5-7746-B430-AFCF5C83D0A3}" srcOrd="0" destOrd="0" presId="urn:microsoft.com/office/officeart/2008/layout/LinedList"/>
    <dgm:cxn modelId="{4F343683-8190-D744-8AD3-570FAD0BAEBC}" type="presOf" srcId="{B0377A9A-84EA-3545-8FC4-61F5773D1813}" destId="{49B5B4D2-796F-EC4D-98F1-C206FF217D92}" srcOrd="0" destOrd="0" presId="urn:microsoft.com/office/officeart/2008/layout/LinedList"/>
    <dgm:cxn modelId="{0B32385D-264C-B44F-B565-87CB161FBE44}" type="presOf" srcId="{DA968045-3B9E-684A-836E-9898BCAA3AB8}" destId="{8D9E8C13-49A2-554B-ADD1-CD60A216A016}" srcOrd="0" destOrd="0" presId="urn:microsoft.com/office/officeart/2008/layout/LinedList"/>
    <dgm:cxn modelId="{7A7D5FCB-59B1-FF43-A37B-9E266DD0A1BA}" type="presOf" srcId="{0C4C7199-6032-2F42-95A3-B784B6E36523}" destId="{76CA40AB-E9F9-3546-95D0-043AC7BC6898}" srcOrd="0" destOrd="0" presId="urn:microsoft.com/office/officeart/2008/layout/LinedList"/>
    <dgm:cxn modelId="{743E7E77-1CF7-5141-9EAF-30B86D0537C4}" type="presOf" srcId="{2C60B2AC-1850-EC48-B3CB-44D505502207}" destId="{C40BF5BD-02F1-A54D-8865-446430C46E53}" srcOrd="0" destOrd="0" presId="urn:microsoft.com/office/officeart/2008/layout/LinedList"/>
    <dgm:cxn modelId="{83DA1B89-96CF-114B-AAD5-42A4625024D0}" srcId="{D87F155E-3E25-EF49-9168-A51DDFD788B3}" destId="{2C60B2AC-1850-EC48-B3CB-44D505502207}" srcOrd="0" destOrd="0" parTransId="{0BE7516D-BE2E-914C-91FA-B8C728C78663}" sibTransId="{7CB4E56D-1B2A-C64C-A5E9-22B4FE6276B5}"/>
    <dgm:cxn modelId="{A8D19C46-6CEA-634D-94BF-5E86DCEFD548}" srcId="{B0377A9A-84EA-3545-8FC4-61F5773D1813}" destId="{D87F155E-3E25-EF49-9168-A51DDFD788B3}" srcOrd="2" destOrd="0" parTransId="{FA99C44F-1718-4341-86A1-51682D7EE061}" sibTransId="{0D4E265E-92FA-4A4B-88AB-ABC1E4960400}"/>
    <dgm:cxn modelId="{B4C9EF13-FB0C-0D45-90E5-846DCF129EC8}" srcId="{D87F155E-3E25-EF49-9168-A51DDFD788B3}" destId="{68E94138-1514-5947-A1F2-D9EED23176EF}" srcOrd="3" destOrd="0" parTransId="{9F47422B-35FA-DE4B-93E5-6085FDB9CC7E}" sibTransId="{D4B06439-482C-5540-B2C8-3D58913980FF}"/>
    <dgm:cxn modelId="{471D931D-E6A7-FE4A-840C-7B8B5AC5D069}" type="presOf" srcId="{AC5B65A8-556E-E545-B91C-0D50F54D1B47}" destId="{41EFFEE0-E30F-8D42-B695-FC1DA8E2741E}" srcOrd="0" destOrd="0" presId="urn:microsoft.com/office/officeart/2008/layout/LinedList"/>
    <dgm:cxn modelId="{F8C7562D-CD18-E242-8AC4-05ECD9AFE118}" srcId="{D87F155E-3E25-EF49-9168-A51DDFD788B3}" destId="{0C4C7199-6032-2F42-95A3-B784B6E36523}" srcOrd="1" destOrd="0" parTransId="{7B65B198-F728-9941-958A-9251A294B36F}" sibTransId="{25365781-2D25-7F48-B5E7-EBB923F7AB4F}"/>
    <dgm:cxn modelId="{4C8E03CA-FC67-FC43-9094-16166B6DD491}" type="presOf" srcId="{68E94138-1514-5947-A1F2-D9EED23176EF}" destId="{CC8EEEE3-5187-7241-904F-E90BDB9184E6}" srcOrd="0" destOrd="0" presId="urn:microsoft.com/office/officeart/2008/layout/LinedList"/>
    <dgm:cxn modelId="{894EC36F-08E0-374C-A800-A90B16848332}" srcId="{B0377A9A-84EA-3545-8FC4-61F5773D1813}" destId="{77382C43-6B82-0447-BF4A-FCB8EF51F25D}" srcOrd="1" destOrd="0" parTransId="{CC099060-DCAF-5441-B13D-04585B856A10}" sibTransId="{DB63DE0B-F0CD-EA46-94D8-0737683B9194}"/>
    <dgm:cxn modelId="{98AE9816-9DB2-6445-A4D2-CF3FD88066F8}" srcId="{D87F155E-3E25-EF49-9168-A51DDFD788B3}" destId="{DA968045-3B9E-684A-836E-9898BCAA3AB8}" srcOrd="2" destOrd="0" parTransId="{85D47EBA-B7E5-F04F-AA06-74A75FA60C82}" sibTransId="{E3A03DEF-BBC1-CA46-83FA-2F06F7D1D16E}"/>
    <dgm:cxn modelId="{F79FEB05-01CA-524E-AC88-AD68EC5053EA}" type="presParOf" srcId="{49B5B4D2-796F-EC4D-98F1-C206FF217D92}" destId="{CF4F3BAA-4F25-0547-A63D-D5165E50E478}" srcOrd="0" destOrd="0" presId="urn:microsoft.com/office/officeart/2008/layout/LinedList"/>
    <dgm:cxn modelId="{50E7200B-3033-C048-8366-7131C76AFFD5}" type="presParOf" srcId="{49B5B4D2-796F-EC4D-98F1-C206FF217D92}" destId="{07446875-0A87-5A49-A2E5-8753B75E1293}" srcOrd="1" destOrd="0" presId="urn:microsoft.com/office/officeart/2008/layout/LinedList"/>
    <dgm:cxn modelId="{70A7404B-8534-164D-9E45-B3A818ACB760}" type="presParOf" srcId="{07446875-0A87-5A49-A2E5-8753B75E1293}" destId="{41EFFEE0-E30F-8D42-B695-FC1DA8E2741E}" srcOrd="0" destOrd="0" presId="urn:microsoft.com/office/officeart/2008/layout/LinedList"/>
    <dgm:cxn modelId="{C96A5017-2F84-F248-ABC8-A192B525FD65}" type="presParOf" srcId="{07446875-0A87-5A49-A2E5-8753B75E1293}" destId="{B78F405D-CBCF-D046-BD2B-432B7FE5EF5B}" srcOrd="1" destOrd="0" presId="urn:microsoft.com/office/officeart/2008/layout/LinedList"/>
    <dgm:cxn modelId="{ED88DB26-D63A-3A4D-926A-9BF0789085D2}" type="presParOf" srcId="{49B5B4D2-796F-EC4D-98F1-C206FF217D92}" destId="{4481B18B-64B8-1340-9D7C-16B767CF1779}" srcOrd="2" destOrd="0" presId="urn:microsoft.com/office/officeart/2008/layout/LinedList"/>
    <dgm:cxn modelId="{815CED3D-D443-8043-94FE-E7019F7A0B9E}" type="presParOf" srcId="{49B5B4D2-796F-EC4D-98F1-C206FF217D92}" destId="{C016934F-BD92-A143-A8E9-BCC7B8D5EA27}" srcOrd="3" destOrd="0" presId="urn:microsoft.com/office/officeart/2008/layout/LinedList"/>
    <dgm:cxn modelId="{F096B28F-8A0A-1440-AB41-D6F8435EC8FB}" type="presParOf" srcId="{C016934F-BD92-A143-A8E9-BCC7B8D5EA27}" destId="{4F0528FD-25A5-7746-B430-AFCF5C83D0A3}" srcOrd="0" destOrd="0" presId="urn:microsoft.com/office/officeart/2008/layout/LinedList"/>
    <dgm:cxn modelId="{199B26F0-C466-524D-BF51-DF64516A614F}" type="presParOf" srcId="{C016934F-BD92-A143-A8E9-BCC7B8D5EA27}" destId="{0197FBDD-1FDE-A74A-999B-EC27B420BCE6}" srcOrd="1" destOrd="0" presId="urn:microsoft.com/office/officeart/2008/layout/LinedList"/>
    <dgm:cxn modelId="{8E691B21-F1A9-4848-BA3A-230BFE2CA426}" type="presParOf" srcId="{49B5B4D2-796F-EC4D-98F1-C206FF217D92}" destId="{381A9B65-F07D-0A47-A082-42FC921205A1}" srcOrd="4" destOrd="0" presId="urn:microsoft.com/office/officeart/2008/layout/LinedList"/>
    <dgm:cxn modelId="{9A4BE1A9-080F-BD47-98C3-F6FEE5C57285}" type="presParOf" srcId="{49B5B4D2-796F-EC4D-98F1-C206FF217D92}" destId="{047ADE98-5EFB-594A-98D3-3B2635EE7D79}" srcOrd="5" destOrd="0" presId="urn:microsoft.com/office/officeart/2008/layout/LinedList"/>
    <dgm:cxn modelId="{5B496D26-68E9-7F48-B1FC-2718FD803ECB}" type="presParOf" srcId="{047ADE98-5EFB-594A-98D3-3B2635EE7D79}" destId="{CE38D2B2-620C-184A-89CD-4FC9C714E98B}" srcOrd="0" destOrd="0" presId="urn:microsoft.com/office/officeart/2008/layout/LinedList"/>
    <dgm:cxn modelId="{08F65B3B-AF4E-A540-825A-C5E8F0996CF0}" type="presParOf" srcId="{047ADE98-5EFB-594A-98D3-3B2635EE7D79}" destId="{44D8925D-396F-9D42-9A47-6E605D942A5F}" srcOrd="1" destOrd="0" presId="urn:microsoft.com/office/officeart/2008/layout/LinedList"/>
    <dgm:cxn modelId="{8B3046FF-20DA-B548-96C5-21A94CA9B618}" type="presParOf" srcId="{44D8925D-396F-9D42-9A47-6E605D942A5F}" destId="{4F25A1BB-D35C-8544-844D-AB6066DFA146}" srcOrd="0" destOrd="0" presId="urn:microsoft.com/office/officeart/2008/layout/LinedList"/>
    <dgm:cxn modelId="{45207876-850F-5441-8A76-6BD7B56737BF}" type="presParOf" srcId="{44D8925D-396F-9D42-9A47-6E605D942A5F}" destId="{8E929A25-58E6-EC40-848E-24E506ED3A67}" srcOrd="1" destOrd="0" presId="urn:microsoft.com/office/officeart/2008/layout/LinedList"/>
    <dgm:cxn modelId="{6DD69A05-E436-4843-9FC8-0899970B9237}" type="presParOf" srcId="{8E929A25-58E6-EC40-848E-24E506ED3A67}" destId="{3C175454-9643-6641-B10D-66E35279C88D}" srcOrd="0" destOrd="0" presId="urn:microsoft.com/office/officeart/2008/layout/LinedList"/>
    <dgm:cxn modelId="{D3F6D9C4-70E6-1B43-8760-8A656397806F}" type="presParOf" srcId="{8E929A25-58E6-EC40-848E-24E506ED3A67}" destId="{C40BF5BD-02F1-A54D-8865-446430C46E53}" srcOrd="1" destOrd="0" presId="urn:microsoft.com/office/officeart/2008/layout/LinedList"/>
    <dgm:cxn modelId="{065E8BF5-9DDC-EC4B-A3AC-BC6442AB44EE}" type="presParOf" srcId="{8E929A25-58E6-EC40-848E-24E506ED3A67}" destId="{4987193E-3DAF-3040-AEB8-EEED0AC06C7D}" srcOrd="2" destOrd="0" presId="urn:microsoft.com/office/officeart/2008/layout/LinedList"/>
    <dgm:cxn modelId="{95D7DF45-9FAF-0B4F-8DB2-D1273C6EC33A}" type="presParOf" srcId="{44D8925D-396F-9D42-9A47-6E605D942A5F}" destId="{CB02A5FB-EE5D-C54A-BA3B-685738884D0B}" srcOrd="2" destOrd="0" presId="urn:microsoft.com/office/officeart/2008/layout/LinedList"/>
    <dgm:cxn modelId="{DB53BD8F-99D8-6D46-8D38-039DA41C97B4}" type="presParOf" srcId="{44D8925D-396F-9D42-9A47-6E605D942A5F}" destId="{C1DFAB03-12A2-3549-9DB2-76965BF41401}" srcOrd="3" destOrd="0" presId="urn:microsoft.com/office/officeart/2008/layout/LinedList"/>
    <dgm:cxn modelId="{19DCC155-C6DA-A44C-8C95-7195579B363F}" type="presParOf" srcId="{44D8925D-396F-9D42-9A47-6E605D942A5F}" destId="{E51E250D-3956-B041-A275-812F9836B876}" srcOrd="4" destOrd="0" presId="urn:microsoft.com/office/officeart/2008/layout/LinedList"/>
    <dgm:cxn modelId="{1C422B72-A657-AD45-AE2B-78F4C168DDDA}" type="presParOf" srcId="{E51E250D-3956-B041-A275-812F9836B876}" destId="{4343BD38-EC68-FC44-887B-7B1AFD3D29D3}" srcOrd="0" destOrd="0" presId="urn:microsoft.com/office/officeart/2008/layout/LinedList"/>
    <dgm:cxn modelId="{DAD15780-E612-AD41-A7D8-509107798497}" type="presParOf" srcId="{E51E250D-3956-B041-A275-812F9836B876}" destId="{76CA40AB-E9F9-3546-95D0-043AC7BC6898}" srcOrd="1" destOrd="0" presId="urn:microsoft.com/office/officeart/2008/layout/LinedList"/>
    <dgm:cxn modelId="{F88DD00C-0051-294B-B35F-368D9CF968CD}" type="presParOf" srcId="{E51E250D-3956-B041-A275-812F9836B876}" destId="{82576F00-8DD0-9543-865A-9ED94F4560A7}" srcOrd="2" destOrd="0" presId="urn:microsoft.com/office/officeart/2008/layout/LinedList"/>
    <dgm:cxn modelId="{BC09A5A8-C183-1C4D-B656-59E906ECB049}" type="presParOf" srcId="{44D8925D-396F-9D42-9A47-6E605D942A5F}" destId="{04FA4576-5FF0-8543-BFF1-2C2C9DCDA361}" srcOrd="5" destOrd="0" presId="urn:microsoft.com/office/officeart/2008/layout/LinedList"/>
    <dgm:cxn modelId="{24792FB2-1F91-614A-9AA7-125165D2EB08}" type="presParOf" srcId="{44D8925D-396F-9D42-9A47-6E605D942A5F}" destId="{3FBB7E39-ED1B-D544-AD04-29A89338838C}" srcOrd="6" destOrd="0" presId="urn:microsoft.com/office/officeart/2008/layout/LinedList"/>
    <dgm:cxn modelId="{C4B62CFB-0B33-6243-9C89-333768BB0118}" type="presParOf" srcId="{44D8925D-396F-9D42-9A47-6E605D942A5F}" destId="{EC4A4A55-A932-4F4D-811A-0C16A26D2146}" srcOrd="7" destOrd="0" presId="urn:microsoft.com/office/officeart/2008/layout/LinedList"/>
    <dgm:cxn modelId="{825AA025-113F-5E45-B4C9-414F410E20CB}" type="presParOf" srcId="{EC4A4A55-A932-4F4D-811A-0C16A26D2146}" destId="{CBA634F3-7C39-2243-B978-18B6D3076B0E}" srcOrd="0" destOrd="0" presId="urn:microsoft.com/office/officeart/2008/layout/LinedList"/>
    <dgm:cxn modelId="{17FE7F86-F731-5A43-B4D4-7B8E5770B41F}" type="presParOf" srcId="{EC4A4A55-A932-4F4D-811A-0C16A26D2146}" destId="{8D9E8C13-49A2-554B-ADD1-CD60A216A016}" srcOrd="1" destOrd="0" presId="urn:microsoft.com/office/officeart/2008/layout/LinedList"/>
    <dgm:cxn modelId="{88386863-C2AD-6A42-B511-9F47E1FCE5E8}" type="presParOf" srcId="{EC4A4A55-A932-4F4D-811A-0C16A26D2146}" destId="{73DFFD9A-B6EA-1B4E-869B-0BDB1ACF0EAB}" srcOrd="2" destOrd="0" presId="urn:microsoft.com/office/officeart/2008/layout/LinedList"/>
    <dgm:cxn modelId="{2B34764A-36A3-DA4E-8089-702CFE83E495}" type="presParOf" srcId="{44D8925D-396F-9D42-9A47-6E605D942A5F}" destId="{13AE90D0-550D-E044-8B72-8CE4E2E61357}" srcOrd="8" destOrd="0" presId="urn:microsoft.com/office/officeart/2008/layout/LinedList"/>
    <dgm:cxn modelId="{1BCF7FBD-6138-774A-A50E-283307EBA0CB}" type="presParOf" srcId="{44D8925D-396F-9D42-9A47-6E605D942A5F}" destId="{50FA49AC-4CE0-EE42-B0FA-D2D8457D6F49}" srcOrd="9" destOrd="0" presId="urn:microsoft.com/office/officeart/2008/layout/LinedList"/>
    <dgm:cxn modelId="{F950BB9E-21B4-0547-AEB0-239E2C3D4782}" type="presParOf" srcId="{44D8925D-396F-9D42-9A47-6E605D942A5F}" destId="{5F8BF003-6FAB-F843-A46B-BF296065E767}" srcOrd="10" destOrd="0" presId="urn:microsoft.com/office/officeart/2008/layout/LinedList"/>
    <dgm:cxn modelId="{5327076D-F3E2-6247-B670-2FB88134C0F0}" type="presParOf" srcId="{5F8BF003-6FAB-F843-A46B-BF296065E767}" destId="{5556A345-FE33-854A-9BC9-B32BB6428D49}" srcOrd="0" destOrd="0" presId="urn:microsoft.com/office/officeart/2008/layout/LinedList"/>
    <dgm:cxn modelId="{061B340E-1CCD-6A4B-BC17-FF243AE042AB}" type="presParOf" srcId="{5F8BF003-6FAB-F843-A46B-BF296065E767}" destId="{CC8EEEE3-5187-7241-904F-E90BDB9184E6}" srcOrd="1" destOrd="0" presId="urn:microsoft.com/office/officeart/2008/layout/LinedList"/>
    <dgm:cxn modelId="{9DF5DC90-042E-3247-BD63-B7F790928C9A}" type="presParOf" srcId="{5F8BF003-6FAB-F843-A46B-BF296065E767}" destId="{7CEBBA4D-5213-F44B-9A1F-ACE672FBD3BA}" srcOrd="2" destOrd="0" presId="urn:microsoft.com/office/officeart/2008/layout/LinedList"/>
    <dgm:cxn modelId="{C2224047-C57A-134D-ACA0-AA5D832B065B}" type="presParOf" srcId="{44D8925D-396F-9D42-9A47-6E605D942A5F}" destId="{3724ED7B-0A7C-4341-9E1D-460462D5A51A}" srcOrd="11" destOrd="0" presId="urn:microsoft.com/office/officeart/2008/layout/LinedList"/>
    <dgm:cxn modelId="{4024BD3A-F28E-B74D-BC69-86529515243A}" type="presParOf" srcId="{44D8925D-396F-9D42-9A47-6E605D942A5F}" destId="{7577A707-AA2B-ED49-B944-A88940348796}" srcOrd="12"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C793CB2-AD05-5A4C-AD2A-B295AFEE397D}"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975347D5-D81D-3045-A799-A15B0E71ADE9}">
      <dgm:prSet/>
      <dgm:spPr/>
      <dgm:t>
        <a:bodyPr/>
        <a:lstStyle/>
        <a:p>
          <a:pPr rtl="0"/>
          <a:r>
            <a:rPr lang="en-US" dirty="0" smtClean="0"/>
            <a:t>Weighs Against       Fair Use</a:t>
          </a:r>
          <a:endParaRPr lang="en-US" dirty="0"/>
        </a:p>
      </dgm:t>
    </dgm:pt>
    <dgm:pt modelId="{EAE60542-BC2F-2D42-9F6D-0D45B15A6FCE}" type="parTrans" cxnId="{3A8B2819-4EBC-3443-867B-38216766B70A}">
      <dgm:prSet/>
      <dgm:spPr/>
      <dgm:t>
        <a:bodyPr/>
        <a:lstStyle/>
        <a:p>
          <a:endParaRPr lang="en-US"/>
        </a:p>
      </dgm:t>
    </dgm:pt>
    <dgm:pt modelId="{20BF3D3E-D520-FA4B-99CA-62DF91F073FD}" type="sibTrans" cxnId="{3A8B2819-4EBC-3443-867B-38216766B70A}">
      <dgm:prSet/>
      <dgm:spPr/>
      <dgm:t>
        <a:bodyPr/>
        <a:lstStyle/>
        <a:p>
          <a:endParaRPr lang="en-US"/>
        </a:p>
      </dgm:t>
    </dgm:pt>
    <dgm:pt modelId="{C64EA1B1-D268-844E-82A6-511DA0D15133}">
      <dgm:prSet custT="1"/>
      <dgm:spPr/>
      <dgm:t>
        <a:bodyPr/>
        <a:lstStyle/>
        <a:p>
          <a:pPr rtl="0"/>
          <a:r>
            <a:rPr lang="en-US" sz="1600" dirty="0" smtClean="0"/>
            <a:t>Large portion used (more than 10%)</a:t>
          </a:r>
          <a:endParaRPr lang="en-US" sz="1600" dirty="0"/>
        </a:p>
      </dgm:t>
    </dgm:pt>
    <dgm:pt modelId="{D3264127-FD8B-EB44-B6F1-202C8CB96069}" type="parTrans" cxnId="{A268DFDD-880E-C54B-B283-F455D2F9444D}">
      <dgm:prSet/>
      <dgm:spPr/>
      <dgm:t>
        <a:bodyPr/>
        <a:lstStyle/>
        <a:p>
          <a:endParaRPr lang="en-US"/>
        </a:p>
      </dgm:t>
    </dgm:pt>
    <dgm:pt modelId="{CA6612CF-BDF3-D148-90EF-DC3775B28DAE}" type="sibTrans" cxnId="{A268DFDD-880E-C54B-B283-F455D2F9444D}">
      <dgm:prSet/>
      <dgm:spPr/>
      <dgm:t>
        <a:bodyPr/>
        <a:lstStyle/>
        <a:p>
          <a:endParaRPr lang="en-US"/>
        </a:p>
      </dgm:t>
    </dgm:pt>
    <dgm:pt modelId="{1FB40347-D459-2542-97E2-696368EDD964}">
      <dgm:prSet custT="1"/>
      <dgm:spPr/>
      <dgm:t>
        <a:bodyPr/>
        <a:lstStyle/>
        <a:p>
          <a:pPr rtl="0"/>
          <a:r>
            <a:rPr lang="en-US" sz="1600" dirty="0" smtClean="0"/>
            <a:t>Portion used is central to Work, “heart of the work”</a:t>
          </a:r>
          <a:endParaRPr lang="en-US" sz="1600" dirty="0"/>
        </a:p>
      </dgm:t>
    </dgm:pt>
    <dgm:pt modelId="{EA73CC61-E0A5-FE48-AEC1-EEC49B96DF6D}" type="parTrans" cxnId="{C3B97940-E1F9-B542-BD03-95C08974AEAE}">
      <dgm:prSet/>
      <dgm:spPr/>
      <dgm:t>
        <a:bodyPr/>
        <a:lstStyle/>
        <a:p>
          <a:endParaRPr lang="en-US"/>
        </a:p>
      </dgm:t>
    </dgm:pt>
    <dgm:pt modelId="{65157BB8-09CF-3B43-9E4D-B436CE3F98C6}" type="sibTrans" cxnId="{C3B97940-E1F9-B542-BD03-95C08974AEAE}">
      <dgm:prSet/>
      <dgm:spPr/>
      <dgm:t>
        <a:bodyPr/>
        <a:lstStyle/>
        <a:p>
          <a:endParaRPr lang="en-US"/>
        </a:p>
      </dgm:t>
    </dgm:pt>
    <dgm:pt modelId="{28C0ED89-0F65-9D46-BDEF-F3D15A098B73}">
      <dgm:prSet custT="1"/>
      <dgm:spPr/>
      <dgm:t>
        <a:bodyPr/>
        <a:lstStyle/>
        <a:p>
          <a:pPr rtl="0"/>
          <a:r>
            <a:rPr lang="en-US" sz="1400" dirty="0" smtClean="0"/>
            <a:t>Amount taken is more than necessary to accomplish  demonstrated legitimate purpose</a:t>
          </a:r>
          <a:endParaRPr lang="en-US" sz="1400" dirty="0"/>
        </a:p>
      </dgm:t>
    </dgm:pt>
    <dgm:pt modelId="{9BB54FFE-C77C-E145-B7ED-6F7FCEB47B61}" type="parTrans" cxnId="{54DB68A7-B0ED-0A4F-A566-910644BBDD13}">
      <dgm:prSet/>
      <dgm:spPr/>
      <dgm:t>
        <a:bodyPr/>
        <a:lstStyle/>
        <a:p>
          <a:endParaRPr lang="en-US"/>
        </a:p>
      </dgm:t>
    </dgm:pt>
    <dgm:pt modelId="{25E2D3B1-37E1-5C49-A89B-CDD5E827DA82}" type="sibTrans" cxnId="{54DB68A7-B0ED-0A4F-A566-910644BBDD13}">
      <dgm:prSet/>
      <dgm:spPr/>
      <dgm:t>
        <a:bodyPr/>
        <a:lstStyle/>
        <a:p>
          <a:endParaRPr lang="en-US"/>
        </a:p>
      </dgm:t>
    </dgm:pt>
    <dgm:pt modelId="{6EDFB1BA-BBC5-1143-9FE0-E0FCC2D2BE7A}">
      <dgm:prSet custT="1"/>
      <dgm:spPr/>
      <dgm:t>
        <a:bodyPr/>
        <a:lstStyle/>
        <a:p>
          <a:pPr rtl="0"/>
          <a:r>
            <a:rPr lang="en-US" sz="1600" dirty="0" smtClean="0"/>
            <a:t>Access no limited to students</a:t>
          </a:r>
          <a:endParaRPr lang="en-US" sz="1600" dirty="0"/>
        </a:p>
      </dgm:t>
    </dgm:pt>
    <dgm:pt modelId="{23907760-C802-A34E-A2AD-5E08B09BEDA8}" type="parTrans" cxnId="{F36182AF-B7F8-7B4C-B7DC-D42288EB433C}">
      <dgm:prSet/>
      <dgm:spPr/>
      <dgm:t>
        <a:bodyPr/>
        <a:lstStyle/>
        <a:p>
          <a:endParaRPr lang="en-US"/>
        </a:p>
      </dgm:t>
    </dgm:pt>
    <dgm:pt modelId="{0E266F5D-709E-0245-B01B-7622EDA92E6C}" type="sibTrans" cxnId="{F36182AF-B7F8-7B4C-B7DC-D42288EB433C}">
      <dgm:prSet/>
      <dgm:spPr/>
      <dgm:t>
        <a:bodyPr/>
        <a:lstStyle/>
        <a:p>
          <a:endParaRPr lang="en-US"/>
        </a:p>
      </dgm:t>
    </dgm:pt>
    <dgm:pt modelId="{A2C4F6E6-0793-CF44-94DA-06E3EAA09A40}" type="pres">
      <dgm:prSet presAssocID="{EC793CB2-AD05-5A4C-AD2A-B295AFEE397D}" presName="theList" presStyleCnt="0">
        <dgm:presLayoutVars>
          <dgm:dir/>
          <dgm:animLvl val="lvl"/>
          <dgm:resizeHandles val="exact"/>
        </dgm:presLayoutVars>
      </dgm:prSet>
      <dgm:spPr/>
      <dgm:t>
        <a:bodyPr/>
        <a:lstStyle/>
        <a:p>
          <a:endParaRPr lang="en-US"/>
        </a:p>
      </dgm:t>
    </dgm:pt>
    <dgm:pt modelId="{D2129E88-A33D-F045-9B20-172176A609D6}" type="pres">
      <dgm:prSet presAssocID="{975347D5-D81D-3045-A799-A15B0E71ADE9}" presName="compNode" presStyleCnt="0"/>
      <dgm:spPr/>
    </dgm:pt>
    <dgm:pt modelId="{BE936665-5A85-F34C-8724-879D62EA38B8}" type="pres">
      <dgm:prSet presAssocID="{975347D5-D81D-3045-A799-A15B0E71ADE9}" presName="aNode" presStyleLbl="bgShp" presStyleIdx="0" presStyleCnt="1"/>
      <dgm:spPr/>
      <dgm:t>
        <a:bodyPr/>
        <a:lstStyle/>
        <a:p>
          <a:endParaRPr lang="en-US"/>
        </a:p>
      </dgm:t>
    </dgm:pt>
    <dgm:pt modelId="{8DECEFD8-F068-B948-AAE9-D50A350D9F38}" type="pres">
      <dgm:prSet presAssocID="{975347D5-D81D-3045-A799-A15B0E71ADE9}" presName="textNode" presStyleLbl="bgShp" presStyleIdx="0" presStyleCnt="1"/>
      <dgm:spPr/>
      <dgm:t>
        <a:bodyPr/>
        <a:lstStyle/>
        <a:p>
          <a:endParaRPr lang="en-US"/>
        </a:p>
      </dgm:t>
    </dgm:pt>
    <dgm:pt modelId="{C0D0819B-A814-4F49-8F43-E9F38E177718}" type="pres">
      <dgm:prSet presAssocID="{975347D5-D81D-3045-A799-A15B0E71ADE9}" presName="compChildNode" presStyleCnt="0"/>
      <dgm:spPr/>
    </dgm:pt>
    <dgm:pt modelId="{6D9D27B6-6421-684C-BC3C-2C5684E9D25E}" type="pres">
      <dgm:prSet presAssocID="{975347D5-D81D-3045-A799-A15B0E71ADE9}" presName="theInnerList" presStyleCnt="0"/>
      <dgm:spPr/>
    </dgm:pt>
    <dgm:pt modelId="{BEB237FB-5CE1-C740-808C-91E80BF0B967}" type="pres">
      <dgm:prSet presAssocID="{C64EA1B1-D268-844E-82A6-511DA0D15133}" presName="childNode" presStyleLbl="node1" presStyleIdx="0" presStyleCnt="4">
        <dgm:presLayoutVars>
          <dgm:bulletEnabled val="1"/>
        </dgm:presLayoutVars>
      </dgm:prSet>
      <dgm:spPr/>
      <dgm:t>
        <a:bodyPr/>
        <a:lstStyle/>
        <a:p>
          <a:endParaRPr lang="en-US"/>
        </a:p>
      </dgm:t>
    </dgm:pt>
    <dgm:pt modelId="{CA1D7CDD-2B20-2B4E-9E3B-2B5C05B0E880}" type="pres">
      <dgm:prSet presAssocID="{C64EA1B1-D268-844E-82A6-511DA0D15133}" presName="aSpace2" presStyleCnt="0"/>
      <dgm:spPr/>
    </dgm:pt>
    <dgm:pt modelId="{E513174D-BD34-1B46-8CEB-62D78FC4E466}" type="pres">
      <dgm:prSet presAssocID="{1FB40347-D459-2542-97E2-696368EDD964}" presName="childNode" presStyleLbl="node1" presStyleIdx="1" presStyleCnt="4">
        <dgm:presLayoutVars>
          <dgm:bulletEnabled val="1"/>
        </dgm:presLayoutVars>
      </dgm:prSet>
      <dgm:spPr/>
      <dgm:t>
        <a:bodyPr/>
        <a:lstStyle/>
        <a:p>
          <a:endParaRPr lang="en-US"/>
        </a:p>
      </dgm:t>
    </dgm:pt>
    <dgm:pt modelId="{BD8DDCDA-DFD8-BA49-ADCA-8CE077F21E5C}" type="pres">
      <dgm:prSet presAssocID="{1FB40347-D459-2542-97E2-696368EDD964}" presName="aSpace2" presStyleCnt="0"/>
      <dgm:spPr/>
    </dgm:pt>
    <dgm:pt modelId="{AFB18748-B53E-8A46-A8FC-BFF5307C0FB5}" type="pres">
      <dgm:prSet presAssocID="{28C0ED89-0F65-9D46-BDEF-F3D15A098B73}" presName="childNode" presStyleLbl="node1" presStyleIdx="2" presStyleCnt="4">
        <dgm:presLayoutVars>
          <dgm:bulletEnabled val="1"/>
        </dgm:presLayoutVars>
      </dgm:prSet>
      <dgm:spPr/>
      <dgm:t>
        <a:bodyPr/>
        <a:lstStyle/>
        <a:p>
          <a:endParaRPr lang="en-US"/>
        </a:p>
      </dgm:t>
    </dgm:pt>
    <dgm:pt modelId="{7E31DEE4-437D-A342-8CFB-8A13FB47A9B1}" type="pres">
      <dgm:prSet presAssocID="{28C0ED89-0F65-9D46-BDEF-F3D15A098B73}" presName="aSpace2" presStyleCnt="0"/>
      <dgm:spPr/>
    </dgm:pt>
    <dgm:pt modelId="{9A05901F-25C6-6D45-83C5-901B7742020F}" type="pres">
      <dgm:prSet presAssocID="{6EDFB1BA-BBC5-1143-9FE0-E0FCC2D2BE7A}" presName="childNode" presStyleLbl="node1" presStyleIdx="3" presStyleCnt="4">
        <dgm:presLayoutVars>
          <dgm:bulletEnabled val="1"/>
        </dgm:presLayoutVars>
      </dgm:prSet>
      <dgm:spPr/>
      <dgm:t>
        <a:bodyPr/>
        <a:lstStyle/>
        <a:p>
          <a:endParaRPr lang="en-US"/>
        </a:p>
      </dgm:t>
    </dgm:pt>
  </dgm:ptLst>
  <dgm:cxnLst>
    <dgm:cxn modelId="{A3D2FD1C-6149-654D-9C58-852510188281}" type="presOf" srcId="{6EDFB1BA-BBC5-1143-9FE0-E0FCC2D2BE7A}" destId="{9A05901F-25C6-6D45-83C5-901B7742020F}" srcOrd="0" destOrd="0" presId="urn:microsoft.com/office/officeart/2005/8/layout/lProcess2"/>
    <dgm:cxn modelId="{08665408-862B-2C43-91ED-FD267C074A15}" type="presOf" srcId="{975347D5-D81D-3045-A799-A15B0E71ADE9}" destId="{8DECEFD8-F068-B948-AAE9-D50A350D9F38}" srcOrd="1" destOrd="0" presId="urn:microsoft.com/office/officeart/2005/8/layout/lProcess2"/>
    <dgm:cxn modelId="{A268DFDD-880E-C54B-B283-F455D2F9444D}" srcId="{975347D5-D81D-3045-A799-A15B0E71ADE9}" destId="{C64EA1B1-D268-844E-82A6-511DA0D15133}" srcOrd="0" destOrd="0" parTransId="{D3264127-FD8B-EB44-B6F1-202C8CB96069}" sibTransId="{CA6612CF-BDF3-D148-90EF-DC3775B28DAE}"/>
    <dgm:cxn modelId="{ACCE8EA2-D6E4-F046-894B-8D7B7C815F8A}" type="presOf" srcId="{EC793CB2-AD05-5A4C-AD2A-B295AFEE397D}" destId="{A2C4F6E6-0793-CF44-94DA-06E3EAA09A40}" srcOrd="0" destOrd="0" presId="urn:microsoft.com/office/officeart/2005/8/layout/lProcess2"/>
    <dgm:cxn modelId="{E5F8EE87-AD26-554D-A7D3-D0343E0D03F5}" type="presOf" srcId="{975347D5-D81D-3045-A799-A15B0E71ADE9}" destId="{BE936665-5A85-F34C-8724-879D62EA38B8}" srcOrd="0" destOrd="0" presId="urn:microsoft.com/office/officeart/2005/8/layout/lProcess2"/>
    <dgm:cxn modelId="{201C18DD-1D3E-884A-915C-8BE70BA2449D}" type="presOf" srcId="{C64EA1B1-D268-844E-82A6-511DA0D15133}" destId="{BEB237FB-5CE1-C740-808C-91E80BF0B967}" srcOrd="0" destOrd="0" presId="urn:microsoft.com/office/officeart/2005/8/layout/lProcess2"/>
    <dgm:cxn modelId="{B6382C3D-5630-8644-8D12-5FE94A2DAB46}" type="presOf" srcId="{1FB40347-D459-2542-97E2-696368EDD964}" destId="{E513174D-BD34-1B46-8CEB-62D78FC4E466}" srcOrd="0" destOrd="0" presId="urn:microsoft.com/office/officeart/2005/8/layout/lProcess2"/>
    <dgm:cxn modelId="{550E5D43-A4C5-A540-B502-806021D26773}" type="presOf" srcId="{28C0ED89-0F65-9D46-BDEF-F3D15A098B73}" destId="{AFB18748-B53E-8A46-A8FC-BFF5307C0FB5}" srcOrd="0" destOrd="0" presId="urn:microsoft.com/office/officeart/2005/8/layout/lProcess2"/>
    <dgm:cxn modelId="{C3B97940-E1F9-B542-BD03-95C08974AEAE}" srcId="{975347D5-D81D-3045-A799-A15B0E71ADE9}" destId="{1FB40347-D459-2542-97E2-696368EDD964}" srcOrd="1" destOrd="0" parTransId="{EA73CC61-E0A5-FE48-AEC1-EEC49B96DF6D}" sibTransId="{65157BB8-09CF-3B43-9E4D-B436CE3F98C6}"/>
    <dgm:cxn modelId="{54DB68A7-B0ED-0A4F-A566-910644BBDD13}" srcId="{975347D5-D81D-3045-A799-A15B0E71ADE9}" destId="{28C0ED89-0F65-9D46-BDEF-F3D15A098B73}" srcOrd="2" destOrd="0" parTransId="{9BB54FFE-C77C-E145-B7ED-6F7FCEB47B61}" sibTransId="{25E2D3B1-37E1-5C49-A89B-CDD5E827DA82}"/>
    <dgm:cxn modelId="{F36182AF-B7F8-7B4C-B7DC-D42288EB433C}" srcId="{975347D5-D81D-3045-A799-A15B0E71ADE9}" destId="{6EDFB1BA-BBC5-1143-9FE0-E0FCC2D2BE7A}" srcOrd="3" destOrd="0" parTransId="{23907760-C802-A34E-A2AD-5E08B09BEDA8}" sibTransId="{0E266F5D-709E-0245-B01B-7622EDA92E6C}"/>
    <dgm:cxn modelId="{3A8B2819-4EBC-3443-867B-38216766B70A}" srcId="{EC793CB2-AD05-5A4C-AD2A-B295AFEE397D}" destId="{975347D5-D81D-3045-A799-A15B0E71ADE9}" srcOrd="0" destOrd="0" parTransId="{EAE60542-BC2F-2D42-9F6D-0D45B15A6FCE}" sibTransId="{20BF3D3E-D520-FA4B-99CA-62DF91F073FD}"/>
    <dgm:cxn modelId="{777D6C36-6E56-C74A-A02A-296910251738}" type="presParOf" srcId="{A2C4F6E6-0793-CF44-94DA-06E3EAA09A40}" destId="{D2129E88-A33D-F045-9B20-172176A609D6}" srcOrd="0" destOrd="0" presId="urn:microsoft.com/office/officeart/2005/8/layout/lProcess2"/>
    <dgm:cxn modelId="{D3F87CAB-AB2B-1243-835D-A9220258719C}" type="presParOf" srcId="{D2129E88-A33D-F045-9B20-172176A609D6}" destId="{BE936665-5A85-F34C-8724-879D62EA38B8}" srcOrd="0" destOrd="0" presId="urn:microsoft.com/office/officeart/2005/8/layout/lProcess2"/>
    <dgm:cxn modelId="{69754162-0CA8-EC41-9362-87DB0F593AA8}" type="presParOf" srcId="{D2129E88-A33D-F045-9B20-172176A609D6}" destId="{8DECEFD8-F068-B948-AAE9-D50A350D9F38}" srcOrd="1" destOrd="0" presId="urn:microsoft.com/office/officeart/2005/8/layout/lProcess2"/>
    <dgm:cxn modelId="{BEDCB83C-6CD1-8A41-A87C-E3EC34E7F9AA}" type="presParOf" srcId="{D2129E88-A33D-F045-9B20-172176A609D6}" destId="{C0D0819B-A814-4F49-8F43-E9F38E177718}" srcOrd="2" destOrd="0" presId="urn:microsoft.com/office/officeart/2005/8/layout/lProcess2"/>
    <dgm:cxn modelId="{D3D03F73-BCEF-0348-BA1B-F76118190EB3}" type="presParOf" srcId="{C0D0819B-A814-4F49-8F43-E9F38E177718}" destId="{6D9D27B6-6421-684C-BC3C-2C5684E9D25E}" srcOrd="0" destOrd="0" presId="urn:microsoft.com/office/officeart/2005/8/layout/lProcess2"/>
    <dgm:cxn modelId="{66460A13-9BD1-3E46-9132-347E2DAD5003}" type="presParOf" srcId="{6D9D27B6-6421-684C-BC3C-2C5684E9D25E}" destId="{BEB237FB-5CE1-C740-808C-91E80BF0B967}" srcOrd="0" destOrd="0" presId="urn:microsoft.com/office/officeart/2005/8/layout/lProcess2"/>
    <dgm:cxn modelId="{69624D67-7C6B-1D4F-AB3F-DA2442AE0BDC}" type="presParOf" srcId="{6D9D27B6-6421-684C-BC3C-2C5684E9D25E}" destId="{CA1D7CDD-2B20-2B4E-9E3B-2B5C05B0E880}" srcOrd="1" destOrd="0" presId="urn:microsoft.com/office/officeart/2005/8/layout/lProcess2"/>
    <dgm:cxn modelId="{50CEBB3F-C82C-7941-8455-31A22F964B47}" type="presParOf" srcId="{6D9D27B6-6421-684C-BC3C-2C5684E9D25E}" destId="{E513174D-BD34-1B46-8CEB-62D78FC4E466}" srcOrd="2" destOrd="0" presId="urn:microsoft.com/office/officeart/2005/8/layout/lProcess2"/>
    <dgm:cxn modelId="{0BC5DB86-5821-0D4A-888B-98DD6055C747}" type="presParOf" srcId="{6D9D27B6-6421-684C-BC3C-2C5684E9D25E}" destId="{BD8DDCDA-DFD8-BA49-ADCA-8CE077F21E5C}" srcOrd="3" destOrd="0" presId="urn:microsoft.com/office/officeart/2005/8/layout/lProcess2"/>
    <dgm:cxn modelId="{2F0CAC38-3C1D-1A4C-9649-865A4394BE3A}" type="presParOf" srcId="{6D9D27B6-6421-684C-BC3C-2C5684E9D25E}" destId="{AFB18748-B53E-8A46-A8FC-BFF5307C0FB5}" srcOrd="4" destOrd="0" presId="urn:microsoft.com/office/officeart/2005/8/layout/lProcess2"/>
    <dgm:cxn modelId="{63A2427F-375B-284D-ACD6-6D91FBE5FCE8}" type="presParOf" srcId="{6D9D27B6-6421-684C-BC3C-2C5684E9D25E}" destId="{7E31DEE4-437D-A342-8CFB-8A13FB47A9B1}" srcOrd="5" destOrd="0" presId="urn:microsoft.com/office/officeart/2005/8/layout/lProcess2"/>
    <dgm:cxn modelId="{526D0E00-3E9B-CD4B-A54B-B37C7E0EDB06}" type="presParOf" srcId="{6D9D27B6-6421-684C-BC3C-2C5684E9D25E}" destId="{9A05901F-25C6-6D45-83C5-901B7742020F}" srcOrd="6" destOrd="0" presId="urn:microsoft.com/office/officeart/2005/8/layout/lProcess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B60C4D9-0F5F-9E4B-95A8-509A1E97E09D}"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F85A69F8-96F8-ED4E-883B-FDCBB31C70D7}">
      <dgm:prSet/>
      <dgm:spPr>
        <a:solidFill>
          <a:schemeClr val="accent2">
            <a:lumMod val="75000"/>
          </a:schemeClr>
        </a:solidFill>
      </dgm:spPr>
      <dgm:t>
        <a:bodyPr/>
        <a:lstStyle/>
        <a:p>
          <a:pPr algn="r" rtl="0"/>
          <a:r>
            <a:rPr lang="en-US" b="1" dirty="0" smtClean="0"/>
            <a:t>Factor 4</a:t>
          </a:r>
          <a:r>
            <a:rPr lang="en-US" dirty="0" smtClean="0"/>
            <a:t/>
          </a:r>
          <a:br>
            <a:rPr lang="en-US" dirty="0" smtClean="0"/>
          </a:br>
          <a:r>
            <a:rPr lang="en-US" dirty="0" smtClean="0"/>
            <a:t>Effect on Market for Original Work</a:t>
          </a:r>
          <a:endParaRPr lang="en-US" dirty="0"/>
        </a:p>
      </dgm:t>
    </dgm:pt>
    <dgm:pt modelId="{8DFCE7D2-3E32-6E4E-B481-1C1795EC5719}" type="parTrans" cxnId="{0634363E-695A-C247-997B-F43752CDA54C}">
      <dgm:prSet/>
      <dgm:spPr/>
      <dgm:t>
        <a:bodyPr/>
        <a:lstStyle/>
        <a:p>
          <a:endParaRPr lang="en-US"/>
        </a:p>
      </dgm:t>
    </dgm:pt>
    <dgm:pt modelId="{11A35BC8-59E1-9743-BC28-8AF7F3A11E73}" type="sibTrans" cxnId="{0634363E-695A-C247-997B-F43752CDA54C}">
      <dgm:prSet/>
      <dgm:spPr/>
      <dgm:t>
        <a:bodyPr/>
        <a:lstStyle/>
        <a:p>
          <a:endParaRPr lang="en-US"/>
        </a:p>
      </dgm:t>
    </dgm:pt>
    <dgm:pt modelId="{FAE2F608-AE8D-8E4B-B67A-52DB22709410}" type="pres">
      <dgm:prSet presAssocID="{4B60C4D9-0F5F-9E4B-95A8-509A1E97E09D}" presName="linear" presStyleCnt="0">
        <dgm:presLayoutVars>
          <dgm:animLvl val="lvl"/>
          <dgm:resizeHandles val="exact"/>
        </dgm:presLayoutVars>
      </dgm:prSet>
      <dgm:spPr/>
      <dgm:t>
        <a:bodyPr/>
        <a:lstStyle/>
        <a:p>
          <a:endParaRPr lang="en-US"/>
        </a:p>
      </dgm:t>
    </dgm:pt>
    <dgm:pt modelId="{8AB7D8C5-10B3-CA48-991B-01C9D6FF0914}" type="pres">
      <dgm:prSet presAssocID="{F85A69F8-96F8-ED4E-883B-FDCBB31C70D7}" presName="parentText" presStyleLbl="node1" presStyleIdx="0" presStyleCnt="1">
        <dgm:presLayoutVars>
          <dgm:chMax val="0"/>
          <dgm:bulletEnabled val="1"/>
        </dgm:presLayoutVars>
      </dgm:prSet>
      <dgm:spPr/>
      <dgm:t>
        <a:bodyPr/>
        <a:lstStyle/>
        <a:p>
          <a:endParaRPr lang="en-US"/>
        </a:p>
      </dgm:t>
    </dgm:pt>
  </dgm:ptLst>
  <dgm:cxnLst>
    <dgm:cxn modelId="{0634363E-695A-C247-997B-F43752CDA54C}" srcId="{4B60C4D9-0F5F-9E4B-95A8-509A1E97E09D}" destId="{F85A69F8-96F8-ED4E-883B-FDCBB31C70D7}" srcOrd="0" destOrd="0" parTransId="{8DFCE7D2-3E32-6E4E-B481-1C1795EC5719}" sibTransId="{11A35BC8-59E1-9743-BC28-8AF7F3A11E73}"/>
    <dgm:cxn modelId="{CA273A9F-17CF-CD4D-976E-EC8B3C7B5B78}" type="presOf" srcId="{F85A69F8-96F8-ED4E-883B-FDCBB31C70D7}" destId="{8AB7D8C5-10B3-CA48-991B-01C9D6FF0914}" srcOrd="0" destOrd="0" presId="urn:microsoft.com/office/officeart/2005/8/layout/vList2"/>
    <dgm:cxn modelId="{A57AD1C4-1845-F64F-810F-A32BA153578B}" type="presOf" srcId="{4B60C4D9-0F5F-9E4B-95A8-509A1E97E09D}" destId="{FAE2F608-AE8D-8E4B-B67A-52DB22709410}" srcOrd="0" destOrd="0" presId="urn:microsoft.com/office/officeart/2005/8/layout/vList2"/>
    <dgm:cxn modelId="{17945AF3-3CF0-334E-9F43-E52B0777EC52}" type="presParOf" srcId="{FAE2F608-AE8D-8E4B-B67A-52DB22709410}" destId="{8AB7D8C5-10B3-CA48-991B-01C9D6FF091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1EB3F58-91D7-4A49-A3AF-349C72195B14}"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972CD6DF-2EB6-4B44-A312-636938389818}">
      <dgm:prSet/>
      <dgm:spPr/>
      <dgm:t>
        <a:bodyPr/>
        <a:lstStyle/>
        <a:p>
          <a:pPr rtl="0"/>
          <a:r>
            <a:rPr lang="en-US" dirty="0" smtClean="0"/>
            <a:t>Weighs in Favor of Fair Use</a:t>
          </a:r>
          <a:endParaRPr lang="en-US" dirty="0"/>
        </a:p>
      </dgm:t>
    </dgm:pt>
    <dgm:pt modelId="{E8DCA684-F747-284D-B36D-D345EA74C41D}" type="parTrans" cxnId="{C32223D6-7FFB-C44D-81FF-C51676ECDE02}">
      <dgm:prSet/>
      <dgm:spPr/>
      <dgm:t>
        <a:bodyPr/>
        <a:lstStyle/>
        <a:p>
          <a:endParaRPr lang="en-US"/>
        </a:p>
      </dgm:t>
    </dgm:pt>
    <dgm:pt modelId="{792D91C6-2ABB-F04E-A870-0E47A90EAF76}" type="sibTrans" cxnId="{C32223D6-7FFB-C44D-81FF-C51676ECDE02}">
      <dgm:prSet/>
      <dgm:spPr/>
      <dgm:t>
        <a:bodyPr/>
        <a:lstStyle/>
        <a:p>
          <a:endParaRPr lang="en-US"/>
        </a:p>
      </dgm:t>
    </dgm:pt>
    <dgm:pt modelId="{E8ACB0A6-2EC6-9A42-BED2-710CEA1D7561}">
      <dgm:prSet/>
      <dgm:spPr/>
      <dgm:t>
        <a:bodyPr/>
        <a:lstStyle/>
        <a:p>
          <a:pPr rtl="0"/>
          <a:r>
            <a:rPr lang="en-US" smtClean="0"/>
            <a:t>Permission for digital excerpt is not easily available at reasonable price</a:t>
          </a:r>
          <a:endParaRPr lang="en-US"/>
        </a:p>
      </dgm:t>
    </dgm:pt>
    <dgm:pt modelId="{539BF860-A0C9-9840-95B6-F71068D8272D}" type="parTrans" cxnId="{1FA74529-7B71-E744-84B3-BBD278279866}">
      <dgm:prSet/>
      <dgm:spPr/>
      <dgm:t>
        <a:bodyPr/>
        <a:lstStyle/>
        <a:p>
          <a:endParaRPr lang="en-US"/>
        </a:p>
      </dgm:t>
    </dgm:pt>
    <dgm:pt modelId="{7746E5A7-2AA7-3B42-B601-CF8FF961D9E4}" type="sibTrans" cxnId="{1FA74529-7B71-E744-84B3-BBD278279866}">
      <dgm:prSet/>
      <dgm:spPr/>
      <dgm:t>
        <a:bodyPr/>
        <a:lstStyle/>
        <a:p>
          <a:endParaRPr lang="en-US"/>
        </a:p>
      </dgm:t>
    </dgm:pt>
    <dgm:pt modelId="{0A6A8AF2-4BDB-C047-9A29-542817F6A50E}">
      <dgm:prSet/>
      <dgm:spPr/>
      <dgm:t>
        <a:bodyPr/>
        <a:lstStyle/>
        <a:p>
          <a:pPr rtl="0"/>
          <a:r>
            <a:rPr lang="en-US" smtClean="0"/>
            <a:t>Decidedly small portion used</a:t>
          </a:r>
          <a:endParaRPr lang="en-US"/>
        </a:p>
      </dgm:t>
    </dgm:pt>
    <dgm:pt modelId="{DB96658F-4CF7-364A-8974-269171A39696}" type="parTrans" cxnId="{7ECB761A-8277-2D43-91C9-51593C47FA97}">
      <dgm:prSet/>
      <dgm:spPr/>
      <dgm:t>
        <a:bodyPr/>
        <a:lstStyle/>
        <a:p>
          <a:endParaRPr lang="en-US"/>
        </a:p>
      </dgm:t>
    </dgm:pt>
    <dgm:pt modelId="{14E7D7D7-431A-CC40-8395-00EDBD5144F3}" type="sibTrans" cxnId="{7ECB761A-8277-2D43-91C9-51593C47FA97}">
      <dgm:prSet/>
      <dgm:spPr/>
      <dgm:t>
        <a:bodyPr/>
        <a:lstStyle/>
        <a:p>
          <a:endParaRPr lang="en-US"/>
        </a:p>
      </dgm:t>
    </dgm:pt>
    <dgm:pt modelId="{28630157-6CB0-214E-A346-E7800D051EF4}">
      <dgm:prSet/>
      <dgm:spPr/>
      <dgm:t>
        <a:bodyPr/>
        <a:lstStyle/>
        <a:p>
          <a:pPr rtl="0"/>
          <a:r>
            <a:rPr lang="en-US" smtClean="0"/>
            <a:t>User owns lawfully acquired copy</a:t>
          </a:r>
          <a:endParaRPr lang="en-US"/>
        </a:p>
      </dgm:t>
    </dgm:pt>
    <dgm:pt modelId="{E7355BAD-C9D7-7D47-A21A-1FC545909A8F}" type="parTrans" cxnId="{08256878-9900-B941-980A-982F70B7778F}">
      <dgm:prSet/>
      <dgm:spPr/>
      <dgm:t>
        <a:bodyPr/>
        <a:lstStyle/>
        <a:p>
          <a:endParaRPr lang="en-US"/>
        </a:p>
      </dgm:t>
    </dgm:pt>
    <dgm:pt modelId="{1968C9F3-0AE8-7B43-AFD0-E1A094F60AE5}" type="sibTrans" cxnId="{08256878-9900-B941-980A-982F70B7778F}">
      <dgm:prSet/>
      <dgm:spPr/>
      <dgm:t>
        <a:bodyPr/>
        <a:lstStyle/>
        <a:p>
          <a:endParaRPr lang="en-US"/>
        </a:p>
      </dgm:t>
    </dgm:pt>
    <dgm:pt modelId="{D1232E96-9733-1C40-A264-429DDEA31671}">
      <dgm:prSet/>
      <dgm:spPr/>
      <dgm:t>
        <a:bodyPr/>
        <a:lstStyle/>
        <a:p>
          <a:pPr rtl="0"/>
          <a:r>
            <a:rPr lang="en-US" dirty="0" smtClean="0"/>
            <a:t>Use stimulates market</a:t>
          </a:r>
          <a:endParaRPr lang="en-US" dirty="0"/>
        </a:p>
      </dgm:t>
    </dgm:pt>
    <dgm:pt modelId="{94047204-6F9F-214D-B39E-CFC1BA8E5494}" type="parTrans" cxnId="{54F6B792-47A9-FE46-8954-29A9C56AF981}">
      <dgm:prSet/>
      <dgm:spPr/>
      <dgm:t>
        <a:bodyPr/>
        <a:lstStyle/>
        <a:p>
          <a:endParaRPr lang="en-US"/>
        </a:p>
      </dgm:t>
    </dgm:pt>
    <dgm:pt modelId="{AFCC2210-65FE-1441-83BD-6392101DB3E7}" type="sibTrans" cxnId="{54F6B792-47A9-FE46-8954-29A9C56AF981}">
      <dgm:prSet/>
      <dgm:spPr/>
      <dgm:t>
        <a:bodyPr/>
        <a:lstStyle/>
        <a:p>
          <a:endParaRPr lang="en-US"/>
        </a:p>
      </dgm:t>
    </dgm:pt>
    <dgm:pt modelId="{00D2A947-3987-134F-9281-8D1F90E203C0}" type="pres">
      <dgm:prSet presAssocID="{E1EB3F58-91D7-4A49-A3AF-349C72195B14}" presName="theList" presStyleCnt="0">
        <dgm:presLayoutVars>
          <dgm:dir/>
          <dgm:animLvl val="lvl"/>
          <dgm:resizeHandles val="exact"/>
        </dgm:presLayoutVars>
      </dgm:prSet>
      <dgm:spPr/>
      <dgm:t>
        <a:bodyPr/>
        <a:lstStyle/>
        <a:p>
          <a:endParaRPr lang="en-US"/>
        </a:p>
      </dgm:t>
    </dgm:pt>
    <dgm:pt modelId="{D6CBB354-C807-174A-A09F-D293147FA004}" type="pres">
      <dgm:prSet presAssocID="{972CD6DF-2EB6-4B44-A312-636938389818}" presName="compNode" presStyleCnt="0"/>
      <dgm:spPr/>
    </dgm:pt>
    <dgm:pt modelId="{2F289EA2-2DB0-3946-99CA-9A6ED3E3B4A4}" type="pres">
      <dgm:prSet presAssocID="{972CD6DF-2EB6-4B44-A312-636938389818}" presName="aNode" presStyleLbl="bgShp" presStyleIdx="0" presStyleCnt="1"/>
      <dgm:spPr/>
      <dgm:t>
        <a:bodyPr/>
        <a:lstStyle/>
        <a:p>
          <a:endParaRPr lang="en-US"/>
        </a:p>
      </dgm:t>
    </dgm:pt>
    <dgm:pt modelId="{8036B366-8AC1-1A4E-9AC1-09A9FEB96477}" type="pres">
      <dgm:prSet presAssocID="{972CD6DF-2EB6-4B44-A312-636938389818}" presName="textNode" presStyleLbl="bgShp" presStyleIdx="0" presStyleCnt="1"/>
      <dgm:spPr/>
      <dgm:t>
        <a:bodyPr/>
        <a:lstStyle/>
        <a:p>
          <a:endParaRPr lang="en-US"/>
        </a:p>
      </dgm:t>
    </dgm:pt>
    <dgm:pt modelId="{631AB0FB-F6DA-5A4D-9504-67057E255AC9}" type="pres">
      <dgm:prSet presAssocID="{972CD6DF-2EB6-4B44-A312-636938389818}" presName="compChildNode" presStyleCnt="0"/>
      <dgm:spPr/>
    </dgm:pt>
    <dgm:pt modelId="{A342BF58-6EAD-3544-A0A9-A9ED35F4CC94}" type="pres">
      <dgm:prSet presAssocID="{972CD6DF-2EB6-4B44-A312-636938389818}" presName="theInnerList" presStyleCnt="0"/>
      <dgm:spPr/>
    </dgm:pt>
    <dgm:pt modelId="{14E45026-5CB0-4546-877B-E9555DE18259}" type="pres">
      <dgm:prSet presAssocID="{E8ACB0A6-2EC6-9A42-BED2-710CEA1D7561}" presName="childNode" presStyleLbl="node1" presStyleIdx="0" presStyleCnt="4">
        <dgm:presLayoutVars>
          <dgm:bulletEnabled val="1"/>
        </dgm:presLayoutVars>
      </dgm:prSet>
      <dgm:spPr/>
      <dgm:t>
        <a:bodyPr/>
        <a:lstStyle/>
        <a:p>
          <a:endParaRPr lang="en-US"/>
        </a:p>
      </dgm:t>
    </dgm:pt>
    <dgm:pt modelId="{983FE807-FE6B-D84D-8207-2AAF9E76976A}" type="pres">
      <dgm:prSet presAssocID="{E8ACB0A6-2EC6-9A42-BED2-710CEA1D7561}" presName="aSpace2" presStyleCnt="0"/>
      <dgm:spPr/>
    </dgm:pt>
    <dgm:pt modelId="{3EA4C797-F68B-0F44-92DA-86B7BDC8EFE1}" type="pres">
      <dgm:prSet presAssocID="{0A6A8AF2-4BDB-C047-9A29-542817F6A50E}" presName="childNode" presStyleLbl="node1" presStyleIdx="1" presStyleCnt="4">
        <dgm:presLayoutVars>
          <dgm:bulletEnabled val="1"/>
        </dgm:presLayoutVars>
      </dgm:prSet>
      <dgm:spPr/>
      <dgm:t>
        <a:bodyPr/>
        <a:lstStyle/>
        <a:p>
          <a:endParaRPr lang="en-US"/>
        </a:p>
      </dgm:t>
    </dgm:pt>
    <dgm:pt modelId="{F5C81717-1CFA-8743-96AC-836138D08BE6}" type="pres">
      <dgm:prSet presAssocID="{0A6A8AF2-4BDB-C047-9A29-542817F6A50E}" presName="aSpace2" presStyleCnt="0"/>
      <dgm:spPr/>
    </dgm:pt>
    <dgm:pt modelId="{0FF0E11D-4520-B042-802D-B41859F6665A}" type="pres">
      <dgm:prSet presAssocID="{28630157-6CB0-214E-A346-E7800D051EF4}" presName="childNode" presStyleLbl="node1" presStyleIdx="2" presStyleCnt="4">
        <dgm:presLayoutVars>
          <dgm:bulletEnabled val="1"/>
        </dgm:presLayoutVars>
      </dgm:prSet>
      <dgm:spPr/>
      <dgm:t>
        <a:bodyPr/>
        <a:lstStyle/>
        <a:p>
          <a:endParaRPr lang="en-US"/>
        </a:p>
      </dgm:t>
    </dgm:pt>
    <dgm:pt modelId="{2B9DBE46-1012-5641-AFE6-2D433A5242DC}" type="pres">
      <dgm:prSet presAssocID="{28630157-6CB0-214E-A346-E7800D051EF4}" presName="aSpace2" presStyleCnt="0"/>
      <dgm:spPr/>
    </dgm:pt>
    <dgm:pt modelId="{2918C54F-E1B8-274E-A6D7-E134FA7C59F6}" type="pres">
      <dgm:prSet presAssocID="{D1232E96-9733-1C40-A264-429DDEA31671}" presName="childNode" presStyleLbl="node1" presStyleIdx="3" presStyleCnt="4">
        <dgm:presLayoutVars>
          <dgm:bulletEnabled val="1"/>
        </dgm:presLayoutVars>
      </dgm:prSet>
      <dgm:spPr/>
      <dgm:t>
        <a:bodyPr/>
        <a:lstStyle/>
        <a:p>
          <a:endParaRPr lang="en-US"/>
        </a:p>
      </dgm:t>
    </dgm:pt>
  </dgm:ptLst>
  <dgm:cxnLst>
    <dgm:cxn modelId="{54F6B792-47A9-FE46-8954-29A9C56AF981}" srcId="{972CD6DF-2EB6-4B44-A312-636938389818}" destId="{D1232E96-9733-1C40-A264-429DDEA31671}" srcOrd="3" destOrd="0" parTransId="{94047204-6F9F-214D-B39E-CFC1BA8E5494}" sibTransId="{AFCC2210-65FE-1441-83BD-6392101DB3E7}"/>
    <dgm:cxn modelId="{C32223D6-7FFB-C44D-81FF-C51676ECDE02}" srcId="{E1EB3F58-91D7-4A49-A3AF-349C72195B14}" destId="{972CD6DF-2EB6-4B44-A312-636938389818}" srcOrd="0" destOrd="0" parTransId="{E8DCA684-F747-284D-B36D-D345EA74C41D}" sibTransId="{792D91C6-2ABB-F04E-A870-0E47A90EAF76}"/>
    <dgm:cxn modelId="{1F2161ED-662E-1B4A-98E0-7D655AE4F58A}" type="presOf" srcId="{972CD6DF-2EB6-4B44-A312-636938389818}" destId="{8036B366-8AC1-1A4E-9AC1-09A9FEB96477}" srcOrd="1" destOrd="0" presId="urn:microsoft.com/office/officeart/2005/8/layout/lProcess2"/>
    <dgm:cxn modelId="{A04A3D85-5229-2941-9D6C-DFB1419C8760}" type="presOf" srcId="{E8ACB0A6-2EC6-9A42-BED2-710CEA1D7561}" destId="{14E45026-5CB0-4546-877B-E9555DE18259}" srcOrd="0" destOrd="0" presId="urn:microsoft.com/office/officeart/2005/8/layout/lProcess2"/>
    <dgm:cxn modelId="{47FC08C5-60B6-3442-B942-735C4EE5FF71}" type="presOf" srcId="{D1232E96-9733-1C40-A264-429DDEA31671}" destId="{2918C54F-E1B8-274E-A6D7-E134FA7C59F6}" srcOrd="0" destOrd="0" presId="urn:microsoft.com/office/officeart/2005/8/layout/lProcess2"/>
    <dgm:cxn modelId="{D4BD9DC6-676F-004D-9D88-8D706F71D726}" type="presOf" srcId="{28630157-6CB0-214E-A346-E7800D051EF4}" destId="{0FF0E11D-4520-B042-802D-B41859F6665A}" srcOrd="0" destOrd="0" presId="urn:microsoft.com/office/officeart/2005/8/layout/lProcess2"/>
    <dgm:cxn modelId="{7B186650-24AD-B24D-95C1-79DCD6EE73D9}" type="presOf" srcId="{E1EB3F58-91D7-4A49-A3AF-349C72195B14}" destId="{00D2A947-3987-134F-9281-8D1F90E203C0}" srcOrd="0" destOrd="0" presId="urn:microsoft.com/office/officeart/2005/8/layout/lProcess2"/>
    <dgm:cxn modelId="{1FA74529-7B71-E744-84B3-BBD278279866}" srcId="{972CD6DF-2EB6-4B44-A312-636938389818}" destId="{E8ACB0A6-2EC6-9A42-BED2-710CEA1D7561}" srcOrd="0" destOrd="0" parTransId="{539BF860-A0C9-9840-95B6-F71068D8272D}" sibTransId="{7746E5A7-2AA7-3B42-B601-CF8FF961D9E4}"/>
    <dgm:cxn modelId="{7ECB761A-8277-2D43-91C9-51593C47FA97}" srcId="{972CD6DF-2EB6-4B44-A312-636938389818}" destId="{0A6A8AF2-4BDB-C047-9A29-542817F6A50E}" srcOrd="1" destOrd="0" parTransId="{DB96658F-4CF7-364A-8974-269171A39696}" sibTransId="{14E7D7D7-431A-CC40-8395-00EDBD5144F3}"/>
    <dgm:cxn modelId="{08256878-9900-B941-980A-982F70B7778F}" srcId="{972CD6DF-2EB6-4B44-A312-636938389818}" destId="{28630157-6CB0-214E-A346-E7800D051EF4}" srcOrd="2" destOrd="0" parTransId="{E7355BAD-C9D7-7D47-A21A-1FC545909A8F}" sibTransId="{1968C9F3-0AE8-7B43-AFD0-E1A094F60AE5}"/>
    <dgm:cxn modelId="{87A79B1F-5E1C-504B-B0EE-BCD238CF26C8}" type="presOf" srcId="{0A6A8AF2-4BDB-C047-9A29-542817F6A50E}" destId="{3EA4C797-F68B-0F44-92DA-86B7BDC8EFE1}" srcOrd="0" destOrd="0" presId="urn:microsoft.com/office/officeart/2005/8/layout/lProcess2"/>
    <dgm:cxn modelId="{300B890A-A3F0-1446-9F47-6EA86A730286}" type="presOf" srcId="{972CD6DF-2EB6-4B44-A312-636938389818}" destId="{2F289EA2-2DB0-3946-99CA-9A6ED3E3B4A4}" srcOrd="0" destOrd="0" presId="urn:microsoft.com/office/officeart/2005/8/layout/lProcess2"/>
    <dgm:cxn modelId="{248414B9-37BA-8C4C-9E20-1025E7D4268A}" type="presParOf" srcId="{00D2A947-3987-134F-9281-8D1F90E203C0}" destId="{D6CBB354-C807-174A-A09F-D293147FA004}" srcOrd="0" destOrd="0" presId="urn:microsoft.com/office/officeart/2005/8/layout/lProcess2"/>
    <dgm:cxn modelId="{EA475470-2A15-7B47-B3FD-CC1CE9709689}" type="presParOf" srcId="{D6CBB354-C807-174A-A09F-D293147FA004}" destId="{2F289EA2-2DB0-3946-99CA-9A6ED3E3B4A4}" srcOrd="0" destOrd="0" presId="urn:microsoft.com/office/officeart/2005/8/layout/lProcess2"/>
    <dgm:cxn modelId="{CC75321C-B1CB-0A44-A4B8-B07A8CE5400A}" type="presParOf" srcId="{D6CBB354-C807-174A-A09F-D293147FA004}" destId="{8036B366-8AC1-1A4E-9AC1-09A9FEB96477}" srcOrd="1" destOrd="0" presId="urn:microsoft.com/office/officeart/2005/8/layout/lProcess2"/>
    <dgm:cxn modelId="{BE62B5C9-96B0-284E-B895-6EB62DC7EC0B}" type="presParOf" srcId="{D6CBB354-C807-174A-A09F-D293147FA004}" destId="{631AB0FB-F6DA-5A4D-9504-67057E255AC9}" srcOrd="2" destOrd="0" presId="urn:microsoft.com/office/officeart/2005/8/layout/lProcess2"/>
    <dgm:cxn modelId="{C90A8ED9-AD8A-2E44-8BBB-9EE0A1FED43C}" type="presParOf" srcId="{631AB0FB-F6DA-5A4D-9504-67057E255AC9}" destId="{A342BF58-6EAD-3544-A0A9-A9ED35F4CC94}" srcOrd="0" destOrd="0" presId="urn:microsoft.com/office/officeart/2005/8/layout/lProcess2"/>
    <dgm:cxn modelId="{119D9FB5-2B5C-4F41-99D1-9C086FE45D2A}" type="presParOf" srcId="{A342BF58-6EAD-3544-A0A9-A9ED35F4CC94}" destId="{14E45026-5CB0-4546-877B-E9555DE18259}" srcOrd="0" destOrd="0" presId="urn:microsoft.com/office/officeart/2005/8/layout/lProcess2"/>
    <dgm:cxn modelId="{0017F676-8526-BA4E-8B3B-5D5D7450DDEC}" type="presParOf" srcId="{A342BF58-6EAD-3544-A0A9-A9ED35F4CC94}" destId="{983FE807-FE6B-D84D-8207-2AAF9E76976A}" srcOrd="1" destOrd="0" presId="urn:microsoft.com/office/officeart/2005/8/layout/lProcess2"/>
    <dgm:cxn modelId="{E123361B-A97F-FF4B-BB01-9C97E3A3817D}" type="presParOf" srcId="{A342BF58-6EAD-3544-A0A9-A9ED35F4CC94}" destId="{3EA4C797-F68B-0F44-92DA-86B7BDC8EFE1}" srcOrd="2" destOrd="0" presId="urn:microsoft.com/office/officeart/2005/8/layout/lProcess2"/>
    <dgm:cxn modelId="{BAB42372-496C-B54E-9CC8-8288101E305C}" type="presParOf" srcId="{A342BF58-6EAD-3544-A0A9-A9ED35F4CC94}" destId="{F5C81717-1CFA-8743-96AC-836138D08BE6}" srcOrd="3" destOrd="0" presId="urn:microsoft.com/office/officeart/2005/8/layout/lProcess2"/>
    <dgm:cxn modelId="{ACCAD481-9261-3D45-89B1-0B4D38F4B545}" type="presParOf" srcId="{A342BF58-6EAD-3544-A0A9-A9ED35F4CC94}" destId="{0FF0E11D-4520-B042-802D-B41859F6665A}" srcOrd="4" destOrd="0" presId="urn:microsoft.com/office/officeart/2005/8/layout/lProcess2"/>
    <dgm:cxn modelId="{2571B2AD-94CE-C14D-A685-BD0160F9E4EB}" type="presParOf" srcId="{A342BF58-6EAD-3544-A0A9-A9ED35F4CC94}" destId="{2B9DBE46-1012-5641-AFE6-2D433A5242DC}" srcOrd="5" destOrd="0" presId="urn:microsoft.com/office/officeart/2005/8/layout/lProcess2"/>
    <dgm:cxn modelId="{09AB4C37-E7CB-504B-AA04-502DE6AE980E}" type="presParOf" srcId="{A342BF58-6EAD-3544-A0A9-A9ED35F4CC94}" destId="{2918C54F-E1B8-274E-A6D7-E134FA7C59F6}" srcOrd="6" destOrd="0" presId="urn:microsoft.com/office/officeart/2005/8/layout/l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82BB5877-38C0-E641-AA9A-A2E008CD89C2}"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B27E990E-305A-0747-A76C-A5F588F2831F}">
      <dgm:prSet/>
      <dgm:spPr/>
      <dgm:t>
        <a:bodyPr/>
        <a:lstStyle/>
        <a:p>
          <a:pPr rtl="0"/>
          <a:r>
            <a:rPr lang="en-US" dirty="0" smtClean="0"/>
            <a:t>Weighs Against Fair Use</a:t>
          </a:r>
          <a:endParaRPr lang="en-US" dirty="0"/>
        </a:p>
      </dgm:t>
    </dgm:pt>
    <dgm:pt modelId="{8D4E8455-8A0D-024A-A3FE-D18910C70138}" type="parTrans" cxnId="{6FBED786-956F-D941-BF0E-D7D13BA9C0EA}">
      <dgm:prSet/>
      <dgm:spPr/>
      <dgm:t>
        <a:bodyPr/>
        <a:lstStyle/>
        <a:p>
          <a:endParaRPr lang="en-US"/>
        </a:p>
      </dgm:t>
    </dgm:pt>
    <dgm:pt modelId="{23BF6655-EDDE-6C49-862D-9EF996D044D3}" type="sibTrans" cxnId="{6FBED786-956F-D941-BF0E-D7D13BA9C0EA}">
      <dgm:prSet/>
      <dgm:spPr/>
      <dgm:t>
        <a:bodyPr/>
        <a:lstStyle/>
        <a:p>
          <a:endParaRPr lang="en-US"/>
        </a:p>
      </dgm:t>
    </dgm:pt>
    <dgm:pt modelId="{E4092266-E9DA-0C4A-8131-7231687F9832}">
      <dgm:prSet/>
      <dgm:spPr/>
      <dgm:t>
        <a:bodyPr/>
        <a:lstStyle/>
        <a:p>
          <a:pPr rtl="0"/>
          <a:r>
            <a:rPr lang="en-US" smtClean="0"/>
            <a:t>Permission readily available</a:t>
          </a:r>
          <a:endParaRPr lang="en-US"/>
        </a:p>
      </dgm:t>
    </dgm:pt>
    <dgm:pt modelId="{FB0F23B7-7B68-1240-8370-95DE4E8C4BDD}" type="parTrans" cxnId="{D6427692-7B36-1746-9466-FBCF886FF359}">
      <dgm:prSet/>
      <dgm:spPr/>
      <dgm:t>
        <a:bodyPr/>
        <a:lstStyle/>
        <a:p>
          <a:endParaRPr lang="en-US"/>
        </a:p>
      </dgm:t>
    </dgm:pt>
    <dgm:pt modelId="{02E46968-2118-5F4E-8DDA-7E2D1C55E064}" type="sibTrans" cxnId="{D6427692-7B36-1746-9466-FBCF886FF359}">
      <dgm:prSet/>
      <dgm:spPr/>
      <dgm:t>
        <a:bodyPr/>
        <a:lstStyle/>
        <a:p>
          <a:endParaRPr lang="en-US"/>
        </a:p>
      </dgm:t>
    </dgm:pt>
    <dgm:pt modelId="{D59FAA6B-9223-A84D-B9E0-2F7C2CF55A3B}">
      <dgm:prSet/>
      <dgm:spPr/>
      <dgm:t>
        <a:bodyPr/>
        <a:lstStyle/>
        <a:p>
          <a:pPr rtl="0"/>
          <a:r>
            <a:rPr lang="en-US" smtClean="0"/>
            <a:t>Large portion or entire work used</a:t>
          </a:r>
          <a:endParaRPr lang="en-US"/>
        </a:p>
      </dgm:t>
    </dgm:pt>
    <dgm:pt modelId="{F10E4A6F-823B-FE4A-B461-1DB598349D58}" type="parTrans" cxnId="{804CC59C-9786-2C40-B8EE-E862B3FE4F76}">
      <dgm:prSet/>
      <dgm:spPr/>
      <dgm:t>
        <a:bodyPr/>
        <a:lstStyle/>
        <a:p>
          <a:endParaRPr lang="en-US"/>
        </a:p>
      </dgm:t>
    </dgm:pt>
    <dgm:pt modelId="{C14ED185-0B23-F842-BA97-0AC26F513D39}" type="sibTrans" cxnId="{804CC59C-9786-2C40-B8EE-E862B3FE4F76}">
      <dgm:prSet/>
      <dgm:spPr/>
      <dgm:t>
        <a:bodyPr/>
        <a:lstStyle/>
        <a:p>
          <a:endParaRPr lang="en-US"/>
        </a:p>
      </dgm:t>
    </dgm:pt>
    <dgm:pt modelId="{3F11F706-0E65-3D4C-B146-4428257C616C}">
      <dgm:prSet/>
      <dgm:spPr/>
      <dgm:t>
        <a:bodyPr/>
        <a:lstStyle/>
        <a:p>
          <a:pPr rtl="0"/>
          <a:r>
            <a:rPr lang="en-US" smtClean="0"/>
            <a:t>User does not own lawfully acquired copy</a:t>
          </a:r>
          <a:endParaRPr lang="en-US"/>
        </a:p>
      </dgm:t>
    </dgm:pt>
    <dgm:pt modelId="{E937EF77-EDA9-E348-BE18-C1A95A9EAD6A}" type="parTrans" cxnId="{6EE74064-93EB-A84D-8498-9F6C2A41F647}">
      <dgm:prSet/>
      <dgm:spPr/>
      <dgm:t>
        <a:bodyPr/>
        <a:lstStyle/>
        <a:p>
          <a:endParaRPr lang="en-US"/>
        </a:p>
      </dgm:t>
    </dgm:pt>
    <dgm:pt modelId="{1CB072FA-E426-FC48-B722-995C5FA0527B}" type="sibTrans" cxnId="{6EE74064-93EB-A84D-8498-9F6C2A41F647}">
      <dgm:prSet/>
      <dgm:spPr/>
      <dgm:t>
        <a:bodyPr/>
        <a:lstStyle/>
        <a:p>
          <a:endParaRPr lang="en-US"/>
        </a:p>
      </dgm:t>
    </dgm:pt>
    <dgm:pt modelId="{16E0C0BA-71CE-BF42-8080-36CC057B87E5}">
      <dgm:prSet/>
      <dgm:spPr/>
      <dgm:t>
        <a:bodyPr/>
        <a:lstStyle/>
        <a:p>
          <a:pPr rtl="0"/>
          <a:r>
            <a:rPr lang="en-US" smtClean="0"/>
            <a:t>Use impairs the market or potential market of original work.</a:t>
          </a:r>
          <a:endParaRPr lang="en-US"/>
        </a:p>
      </dgm:t>
    </dgm:pt>
    <dgm:pt modelId="{343D87DA-AB78-5C4B-91F1-685E1CD4BB4A}" type="parTrans" cxnId="{92C70DBD-AB47-DF47-BA47-7E1D44A15DF8}">
      <dgm:prSet/>
      <dgm:spPr/>
      <dgm:t>
        <a:bodyPr/>
        <a:lstStyle/>
        <a:p>
          <a:endParaRPr lang="en-US"/>
        </a:p>
      </dgm:t>
    </dgm:pt>
    <dgm:pt modelId="{FB24CB6C-39CA-D64D-933B-EA810CA54D48}" type="sibTrans" cxnId="{92C70DBD-AB47-DF47-BA47-7E1D44A15DF8}">
      <dgm:prSet/>
      <dgm:spPr/>
      <dgm:t>
        <a:bodyPr/>
        <a:lstStyle/>
        <a:p>
          <a:endParaRPr lang="en-US"/>
        </a:p>
      </dgm:t>
    </dgm:pt>
    <dgm:pt modelId="{DA7F5C3F-3BEB-0842-B2AC-3BB8B974D812}" type="pres">
      <dgm:prSet presAssocID="{82BB5877-38C0-E641-AA9A-A2E008CD89C2}" presName="theList" presStyleCnt="0">
        <dgm:presLayoutVars>
          <dgm:dir/>
          <dgm:animLvl val="lvl"/>
          <dgm:resizeHandles val="exact"/>
        </dgm:presLayoutVars>
      </dgm:prSet>
      <dgm:spPr/>
      <dgm:t>
        <a:bodyPr/>
        <a:lstStyle/>
        <a:p>
          <a:endParaRPr lang="en-US"/>
        </a:p>
      </dgm:t>
    </dgm:pt>
    <dgm:pt modelId="{7E5ACFE2-CEB7-F14F-A3E9-169E7EE171A0}" type="pres">
      <dgm:prSet presAssocID="{B27E990E-305A-0747-A76C-A5F588F2831F}" presName="compNode" presStyleCnt="0"/>
      <dgm:spPr/>
    </dgm:pt>
    <dgm:pt modelId="{479F3F43-EB37-7140-9476-3C451925A74E}" type="pres">
      <dgm:prSet presAssocID="{B27E990E-305A-0747-A76C-A5F588F2831F}" presName="aNode" presStyleLbl="bgShp" presStyleIdx="0" presStyleCnt="1"/>
      <dgm:spPr/>
      <dgm:t>
        <a:bodyPr/>
        <a:lstStyle/>
        <a:p>
          <a:endParaRPr lang="en-US"/>
        </a:p>
      </dgm:t>
    </dgm:pt>
    <dgm:pt modelId="{3766CBEF-B5B0-A947-A029-892B63E7691F}" type="pres">
      <dgm:prSet presAssocID="{B27E990E-305A-0747-A76C-A5F588F2831F}" presName="textNode" presStyleLbl="bgShp" presStyleIdx="0" presStyleCnt="1"/>
      <dgm:spPr/>
      <dgm:t>
        <a:bodyPr/>
        <a:lstStyle/>
        <a:p>
          <a:endParaRPr lang="en-US"/>
        </a:p>
      </dgm:t>
    </dgm:pt>
    <dgm:pt modelId="{FFCBA229-9489-A342-8384-3207C9582039}" type="pres">
      <dgm:prSet presAssocID="{B27E990E-305A-0747-A76C-A5F588F2831F}" presName="compChildNode" presStyleCnt="0"/>
      <dgm:spPr/>
    </dgm:pt>
    <dgm:pt modelId="{8A8441AE-B09D-0043-8EE6-B999FB807C29}" type="pres">
      <dgm:prSet presAssocID="{B27E990E-305A-0747-A76C-A5F588F2831F}" presName="theInnerList" presStyleCnt="0"/>
      <dgm:spPr/>
    </dgm:pt>
    <dgm:pt modelId="{BDDAB1CD-43B3-6743-8654-65E8DAB9C165}" type="pres">
      <dgm:prSet presAssocID="{E4092266-E9DA-0C4A-8131-7231687F9832}" presName="childNode" presStyleLbl="node1" presStyleIdx="0" presStyleCnt="4">
        <dgm:presLayoutVars>
          <dgm:bulletEnabled val="1"/>
        </dgm:presLayoutVars>
      </dgm:prSet>
      <dgm:spPr/>
      <dgm:t>
        <a:bodyPr/>
        <a:lstStyle/>
        <a:p>
          <a:endParaRPr lang="en-US"/>
        </a:p>
      </dgm:t>
    </dgm:pt>
    <dgm:pt modelId="{FF1AB6CD-C9C1-B246-B8DF-BD09B7A18990}" type="pres">
      <dgm:prSet presAssocID="{E4092266-E9DA-0C4A-8131-7231687F9832}" presName="aSpace2" presStyleCnt="0"/>
      <dgm:spPr/>
    </dgm:pt>
    <dgm:pt modelId="{6B05E6AF-2C19-444C-8C53-B355666692D5}" type="pres">
      <dgm:prSet presAssocID="{D59FAA6B-9223-A84D-B9E0-2F7C2CF55A3B}" presName="childNode" presStyleLbl="node1" presStyleIdx="1" presStyleCnt="4">
        <dgm:presLayoutVars>
          <dgm:bulletEnabled val="1"/>
        </dgm:presLayoutVars>
      </dgm:prSet>
      <dgm:spPr/>
      <dgm:t>
        <a:bodyPr/>
        <a:lstStyle/>
        <a:p>
          <a:endParaRPr lang="en-US"/>
        </a:p>
      </dgm:t>
    </dgm:pt>
    <dgm:pt modelId="{0A8D8B71-425F-5A43-9D95-A1CAB92C4400}" type="pres">
      <dgm:prSet presAssocID="{D59FAA6B-9223-A84D-B9E0-2F7C2CF55A3B}" presName="aSpace2" presStyleCnt="0"/>
      <dgm:spPr/>
    </dgm:pt>
    <dgm:pt modelId="{D5C5F04E-7C28-C04D-91AB-2709BBCE2A40}" type="pres">
      <dgm:prSet presAssocID="{3F11F706-0E65-3D4C-B146-4428257C616C}" presName="childNode" presStyleLbl="node1" presStyleIdx="2" presStyleCnt="4">
        <dgm:presLayoutVars>
          <dgm:bulletEnabled val="1"/>
        </dgm:presLayoutVars>
      </dgm:prSet>
      <dgm:spPr/>
      <dgm:t>
        <a:bodyPr/>
        <a:lstStyle/>
        <a:p>
          <a:endParaRPr lang="en-US"/>
        </a:p>
      </dgm:t>
    </dgm:pt>
    <dgm:pt modelId="{48A5C8C3-4936-3D44-995A-38CF3AB7100F}" type="pres">
      <dgm:prSet presAssocID="{3F11F706-0E65-3D4C-B146-4428257C616C}" presName="aSpace2" presStyleCnt="0"/>
      <dgm:spPr/>
    </dgm:pt>
    <dgm:pt modelId="{F5F58415-1ECC-CB4E-B933-7BF728E2B889}" type="pres">
      <dgm:prSet presAssocID="{16E0C0BA-71CE-BF42-8080-36CC057B87E5}" presName="childNode" presStyleLbl="node1" presStyleIdx="3" presStyleCnt="4">
        <dgm:presLayoutVars>
          <dgm:bulletEnabled val="1"/>
        </dgm:presLayoutVars>
      </dgm:prSet>
      <dgm:spPr/>
      <dgm:t>
        <a:bodyPr/>
        <a:lstStyle/>
        <a:p>
          <a:endParaRPr lang="en-US"/>
        </a:p>
      </dgm:t>
    </dgm:pt>
  </dgm:ptLst>
  <dgm:cxnLst>
    <dgm:cxn modelId="{92C70DBD-AB47-DF47-BA47-7E1D44A15DF8}" srcId="{B27E990E-305A-0747-A76C-A5F588F2831F}" destId="{16E0C0BA-71CE-BF42-8080-36CC057B87E5}" srcOrd="3" destOrd="0" parTransId="{343D87DA-AB78-5C4B-91F1-685E1CD4BB4A}" sibTransId="{FB24CB6C-39CA-D64D-933B-EA810CA54D48}"/>
    <dgm:cxn modelId="{6FBED786-956F-D941-BF0E-D7D13BA9C0EA}" srcId="{82BB5877-38C0-E641-AA9A-A2E008CD89C2}" destId="{B27E990E-305A-0747-A76C-A5F588F2831F}" srcOrd="0" destOrd="0" parTransId="{8D4E8455-8A0D-024A-A3FE-D18910C70138}" sibTransId="{23BF6655-EDDE-6C49-862D-9EF996D044D3}"/>
    <dgm:cxn modelId="{D6427692-7B36-1746-9466-FBCF886FF359}" srcId="{B27E990E-305A-0747-A76C-A5F588F2831F}" destId="{E4092266-E9DA-0C4A-8131-7231687F9832}" srcOrd="0" destOrd="0" parTransId="{FB0F23B7-7B68-1240-8370-95DE4E8C4BDD}" sibTransId="{02E46968-2118-5F4E-8DDA-7E2D1C55E064}"/>
    <dgm:cxn modelId="{E2A22AE2-633B-F947-8E5F-1315D1EC33D5}" type="presOf" srcId="{3F11F706-0E65-3D4C-B146-4428257C616C}" destId="{D5C5F04E-7C28-C04D-91AB-2709BBCE2A40}" srcOrd="0" destOrd="0" presId="urn:microsoft.com/office/officeart/2005/8/layout/lProcess2"/>
    <dgm:cxn modelId="{ECF8486C-04DF-CA43-8710-C8D974259EF8}" type="presOf" srcId="{B27E990E-305A-0747-A76C-A5F588F2831F}" destId="{3766CBEF-B5B0-A947-A029-892B63E7691F}" srcOrd="1" destOrd="0" presId="urn:microsoft.com/office/officeart/2005/8/layout/lProcess2"/>
    <dgm:cxn modelId="{F1A24D75-2924-5B4A-9F73-17B4B2E290B9}" type="presOf" srcId="{16E0C0BA-71CE-BF42-8080-36CC057B87E5}" destId="{F5F58415-1ECC-CB4E-B933-7BF728E2B889}" srcOrd="0" destOrd="0" presId="urn:microsoft.com/office/officeart/2005/8/layout/lProcess2"/>
    <dgm:cxn modelId="{6EE74064-93EB-A84D-8498-9F6C2A41F647}" srcId="{B27E990E-305A-0747-A76C-A5F588F2831F}" destId="{3F11F706-0E65-3D4C-B146-4428257C616C}" srcOrd="2" destOrd="0" parTransId="{E937EF77-EDA9-E348-BE18-C1A95A9EAD6A}" sibTransId="{1CB072FA-E426-FC48-B722-995C5FA0527B}"/>
    <dgm:cxn modelId="{5ADE35AC-4845-EA46-B470-B9FCA26DC183}" type="presOf" srcId="{B27E990E-305A-0747-A76C-A5F588F2831F}" destId="{479F3F43-EB37-7140-9476-3C451925A74E}" srcOrd="0" destOrd="0" presId="urn:microsoft.com/office/officeart/2005/8/layout/lProcess2"/>
    <dgm:cxn modelId="{804CC59C-9786-2C40-B8EE-E862B3FE4F76}" srcId="{B27E990E-305A-0747-A76C-A5F588F2831F}" destId="{D59FAA6B-9223-A84D-B9E0-2F7C2CF55A3B}" srcOrd="1" destOrd="0" parTransId="{F10E4A6F-823B-FE4A-B461-1DB598349D58}" sibTransId="{C14ED185-0B23-F842-BA97-0AC26F513D39}"/>
    <dgm:cxn modelId="{199B05E3-1182-CC4B-9E3D-4498CC282D2F}" type="presOf" srcId="{E4092266-E9DA-0C4A-8131-7231687F9832}" destId="{BDDAB1CD-43B3-6743-8654-65E8DAB9C165}" srcOrd="0" destOrd="0" presId="urn:microsoft.com/office/officeart/2005/8/layout/lProcess2"/>
    <dgm:cxn modelId="{7F5A63F6-3703-CA44-9022-20441FBE51D6}" type="presOf" srcId="{D59FAA6B-9223-A84D-B9E0-2F7C2CF55A3B}" destId="{6B05E6AF-2C19-444C-8C53-B355666692D5}" srcOrd="0" destOrd="0" presId="urn:microsoft.com/office/officeart/2005/8/layout/lProcess2"/>
    <dgm:cxn modelId="{3E2822B9-DCC4-014F-B2C3-C543C0FC4C0C}" type="presOf" srcId="{82BB5877-38C0-E641-AA9A-A2E008CD89C2}" destId="{DA7F5C3F-3BEB-0842-B2AC-3BB8B974D812}" srcOrd="0" destOrd="0" presId="urn:microsoft.com/office/officeart/2005/8/layout/lProcess2"/>
    <dgm:cxn modelId="{2907CC94-C9CC-1242-A41B-9E1D21309072}" type="presParOf" srcId="{DA7F5C3F-3BEB-0842-B2AC-3BB8B974D812}" destId="{7E5ACFE2-CEB7-F14F-A3E9-169E7EE171A0}" srcOrd="0" destOrd="0" presId="urn:microsoft.com/office/officeart/2005/8/layout/lProcess2"/>
    <dgm:cxn modelId="{4AF2057B-D48F-E648-A7AE-6B2F99A8FC40}" type="presParOf" srcId="{7E5ACFE2-CEB7-F14F-A3E9-169E7EE171A0}" destId="{479F3F43-EB37-7140-9476-3C451925A74E}" srcOrd="0" destOrd="0" presId="urn:microsoft.com/office/officeart/2005/8/layout/lProcess2"/>
    <dgm:cxn modelId="{1A1F12AE-B607-6F4C-8920-21A379F0FDFD}" type="presParOf" srcId="{7E5ACFE2-CEB7-F14F-A3E9-169E7EE171A0}" destId="{3766CBEF-B5B0-A947-A029-892B63E7691F}" srcOrd="1" destOrd="0" presId="urn:microsoft.com/office/officeart/2005/8/layout/lProcess2"/>
    <dgm:cxn modelId="{7216CD6B-75D3-E048-A7C6-4B4313002774}" type="presParOf" srcId="{7E5ACFE2-CEB7-F14F-A3E9-169E7EE171A0}" destId="{FFCBA229-9489-A342-8384-3207C9582039}" srcOrd="2" destOrd="0" presId="urn:microsoft.com/office/officeart/2005/8/layout/lProcess2"/>
    <dgm:cxn modelId="{2F573E93-2C6E-6540-AE99-DE8C5C0C3404}" type="presParOf" srcId="{FFCBA229-9489-A342-8384-3207C9582039}" destId="{8A8441AE-B09D-0043-8EE6-B999FB807C29}" srcOrd="0" destOrd="0" presId="urn:microsoft.com/office/officeart/2005/8/layout/lProcess2"/>
    <dgm:cxn modelId="{84F69785-F37D-404F-8901-FEA773A3C9E0}" type="presParOf" srcId="{8A8441AE-B09D-0043-8EE6-B999FB807C29}" destId="{BDDAB1CD-43B3-6743-8654-65E8DAB9C165}" srcOrd="0" destOrd="0" presId="urn:microsoft.com/office/officeart/2005/8/layout/lProcess2"/>
    <dgm:cxn modelId="{A2B0C2D2-3774-764F-9495-563742629FED}" type="presParOf" srcId="{8A8441AE-B09D-0043-8EE6-B999FB807C29}" destId="{FF1AB6CD-C9C1-B246-B8DF-BD09B7A18990}" srcOrd="1" destOrd="0" presId="urn:microsoft.com/office/officeart/2005/8/layout/lProcess2"/>
    <dgm:cxn modelId="{2E94C7C1-E6B7-9949-93CB-74ED4C368246}" type="presParOf" srcId="{8A8441AE-B09D-0043-8EE6-B999FB807C29}" destId="{6B05E6AF-2C19-444C-8C53-B355666692D5}" srcOrd="2" destOrd="0" presId="urn:microsoft.com/office/officeart/2005/8/layout/lProcess2"/>
    <dgm:cxn modelId="{769ED067-A102-F240-B377-B61B43C4CDA7}" type="presParOf" srcId="{8A8441AE-B09D-0043-8EE6-B999FB807C29}" destId="{0A8D8B71-425F-5A43-9D95-A1CAB92C4400}" srcOrd="3" destOrd="0" presId="urn:microsoft.com/office/officeart/2005/8/layout/lProcess2"/>
    <dgm:cxn modelId="{365F912F-FEF5-5448-88CE-DA7863A38A9C}" type="presParOf" srcId="{8A8441AE-B09D-0043-8EE6-B999FB807C29}" destId="{D5C5F04E-7C28-C04D-91AB-2709BBCE2A40}" srcOrd="4" destOrd="0" presId="urn:microsoft.com/office/officeart/2005/8/layout/lProcess2"/>
    <dgm:cxn modelId="{1FBDF160-DA97-7348-8459-95777286A58E}" type="presParOf" srcId="{8A8441AE-B09D-0043-8EE6-B999FB807C29}" destId="{48A5C8C3-4936-3D44-995A-38CF3AB7100F}" srcOrd="5" destOrd="0" presId="urn:microsoft.com/office/officeart/2005/8/layout/lProcess2"/>
    <dgm:cxn modelId="{3152DBB9-3525-7B4D-AD8F-A6B2E50D9FFF}" type="presParOf" srcId="{8A8441AE-B09D-0043-8EE6-B999FB807C29}" destId="{F5F58415-1ECC-CB4E-B933-7BF728E2B889}" srcOrd="6" destOrd="0" presId="urn:microsoft.com/office/officeart/2005/8/layout/lProcess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67737EE-8B85-0746-885C-15086251017F}"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2718F094-199F-E843-86AF-824BBF63776D}">
      <dgm:prSet/>
      <dgm:spPr>
        <a:solidFill>
          <a:srgbClr val="3366FF"/>
        </a:solidFill>
      </dgm:spPr>
      <dgm:t>
        <a:bodyPr/>
        <a:lstStyle/>
        <a:p>
          <a:pPr rtl="0"/>
          <a:r>
            <a:rPr lang="en-US" b="1" dirty="0" smtClean="0"/>
            <a:t>SOCIAL NETWORKING…</a:t>
          </a:r>
          <a:endParaRPr lang="en-US" b="1" dirty="0"/>
        </a:p>
      </dgm:t>
    </dgm:pt>
    <dgm:pt modelId="{59D46B20-2589-C749-8BBA-EF5DE72C1841}" type="parTrans" cxnId="{C621EF87-2FEB-7040-8106-281BF2C1C974}">
      <dgm:prSet/>
      <dgm:spPr/>
      <dgm:t>
        <a:bodyPr/>
        <a:lstStyle/>
        <a:p>
          <a:endParaRPr lang="en-US"/>
        </a:p>
      </dgm:t>
    </dgm:pt>
    <dgm:pt modelId="{F7C0846F-4BDA-C54E-9C94-EE56F87A8011}" type="sibTrans" cxnId="{C621EF87-2FEB-7040-8106-281BF2C1C974}">
      <dgm:prSet/>
      <dgm:spPr/>
      <dgm:t>
        <a:bodyPr/>
        <a:lstStyle/>
        <a:p>
          <a:endParaRPr lang="en-US"/>
        </a:p>
      </dgm:t>
    </dgm:pt>
    <dgm:pt modelId="{786653E0-360D-584B-AEA9-AF37BCEFD2A5}">
      <dgm:prSet/>
      <dgm:spPr/>
      <dgm:t>
        <a:bodyPr/>
        <a:lstStyle/>
        <a:p>
          <a:pPr rtl="0"/>
          <a:r>
            <a:rPr lang="en-US" smtClean="0"/>
            <a:t>YouTube videos</a:t>
          </a:r>
          <a:endParaRPr lang="en-US"/>
        </a:p>
      </dgm:t>
    </dgm:pt>
    <dgm:pt modelId="{907CCF62-9C55-9746-B21B-3C5331299BC0}" type="parTrans" cxnId="{48E4103C-B3A2-2443-BF48-69B2050CBC05}">
      <dgm:prSet/>
      <dgm:spPr/>
      <dgm:t>
        <a:bodyPr/>
        <a:lstStyle/>
        <a:p>
          <a:endParaRPr lang="en-US"/>
        </a:p>
      </dgm:t>
    </dgm:pt>
    <dgm:pt modelId="{422CD6A5-202C-F24E-A688-ADEC26B65E77}" type="sibTrans" cxnId="{48E4103C-B3A2-2443-BF48-69B2050CBC05}">
      <dgm:prSet/>
      <dgm:spPr/>
      <dgm:t>
        <a:bodyPr/>
        <a:lstStyle/>
        <a:p>
          <a:endParaRPr lang="en-US"/>
        </a:p>
      </dgm:t>
    </dgm:pt>
    <dgm:pt modelId="{02ED1C7A-58BE-AA4E-AEE1-5D92C600EFFB}">
      <dgm:prSet/>
      <dgm:spPr/>
      <dgm:t>
        <a:bodyPr/>
        <a:lstStyle/>
        <a:p>
          <a:pPr rtl="0"/>
          <a:r>
            <a:rPr lang="en-US" smtClean="0"/>
            <a:t>Google Plus (social layer…other sites overlap)</a:t>
          </a:r>
          <a:endParaRPr lang="en-US"/>
        </a:p>
      </dgm:t>
    </dgm:pt>
    <dgm:pt modelId="{61D9F162-BF0E-EE40-9D7E-A185C9180D52}" type="parTrans" cxnId="{A956C48D-3B18-6040-94DD-28411B66ACD8}">
      <dgm:prSet/>
      <dgm:spPr/>
      <dgm:t>
        <a:bodyPr/>
        <a:lstStyle/>
        <a:p>
          <a:endParaRPr lang="en-US"/>
        </a:p>
      </dgm:t>
    </dgm:pt>
    <dgm:pt modelId="{509748FA-C794-4145-8D40-28CDA35391A9}" type="sibTrans" cxnId="{A956C48D-3B18-6040-94DD-28411B66ACD8}">
      <dgm:prSet/>
      <dgm:spPr/>
      <dgm:t>
        <a:bodyPr/>
        <a:lstStyle/>
        <a:p>
          <a:endParaRPr lang="en-US"/>
        </a:p>
      </dgm:t>
    </dgm:pt>
    <dgm:pt modelId="{B903D1CA-A343-9F46-B437-85B2E8372F2F}">
      <dgm:prSet/>
      <dgm:spPr/>
      <dgm:t>
        <a:bodyPr/>
        <a:lstStyle/>
        <a:p>
          <a:pPr rtl="0"/>
          <a:r>
            <a:rPr lang="en-US" dirty="0" err="1" smtClean="0"/>
            <a:t>FaceBook</a:t>
          </a:r>
          <a:endParaRPr lang="en-US" dirty="0"/>
        </a:p>
      </dgm:t>
    </dgm:pt>
    <dgm:pt modelId="{0A1EA166-DBF1-7A4F-8602-8C1F2F310A6E}" type="parTrans" cxnId="{AF0B26EB-427A-4642-925B-5BEE224BAC20}">
      <dgm:prSet/>
      <dgm:spPr/>
      <dgm:t>
        <a:bodyPr/>
        <a:lstStyle/>
        <a:p>
          <a:endParaRPr lang="en-US"/>
        </a:p>
      </dgm:t>
    </dgm:pt>
    <dgm:pt modelId="{66607592-2D0B-D045-AA66-890AAE09E186}" type="sibTrans" cxnId="{AF0B26EB-427A-4642-925B-5BEE224BAC20}">
      <dgm:prSet/>
      <dgm:spPr/>
      <dgm:t>
        <a:bodyPr/>
        <a:lstStyle/>
        <a:p>
          <a:endParaRPr lang="en-US"/>
        </a:p>
      </dgm:t>
    </dgm:pt>
    <dgm:pt modelId="{323FC43A-4C4C-EB40-AD2B-DD78E53E11F8}">
      <dgm:prSet/>
      <dgm:spPr/>
      <dgm:t>
        <a:bodyPr/>
        <a:lstStyle/>
        <a:p>
          <a:pPr rtl="0"/>
          <a:r>
            <a:rPr lang="en-US" smtClean="0"/>
            <a:t>Twitter</a:t>
          </a:r>
          <a:endParaRPr lang="en-US"/>
        </a:p>
      </dgm:t>
    </dgm:pt>
    <dgm:pt modelId="{B1183734-1A20-F44F-B131-7507BF0D92B9}" type="parTrans" cxnId="{2D84291F-8752-2D4D-B86B-FC13E30B9D9A}">
      <dgm:prSet/>
      <dgm:spPr/>
      <dgm:t>
        <a:bodyPr/>
        <a:lstStyle/>
        <a:p>
          <a:endParaRPr lang="en-US"/>
        </a:p>
      </dgm:t>
    </dgm:pt>
    <dgm:pt modelId="{B437297D-E179-7F4E-9007-92C7A4EFEB01}" type="sibTrans" cxnId="{2D84291F-8752-2D4D-B86B-FC13E30B9D9A}">
      <dgm:prSet/>
      <dgm:spPr/>
      <dgm:t>
        <a:bodyPr/>
        <a:lstStyle/>
        <a:p>
          <a:endParaRPr lang="en-US"/>
        </a:p>
      </dgm:t>
    </dgm:pt>
    <dgm:pt modelId="{4BB493A3-92DC-5942-91B6-1DCDECCD9F88}">
      <dgm:prSet/>
      <dgm:spPr/>
      <dgm:t>
        <a:bodyPr/>
        <a:lstStyle/>
        <a:p>
          <a:pPr rtl="0"/>
          <a:r>
            <a:rPr lang="en-US" dirty="0" err="1" smtClean="0"/>
            <a:t>Tegrity</a:t>
          </a:r>
          <a:r>
            <a:rPr lang="en-US" dirty="0" smtClean="0"/>
            <a:t> Campus</a:t>
          </a:r>
          <a:endParaRPr lang="en-US" dirty="0"/>
        </a:p>
      </dgm:t>
    </dgm:pt>
    <dgm:pt modelId="{7457C615-968A-8742-967B-4B0E440F026B}" type="parTrans" cxnId="{33DB690B-127C-3C43-9979-F37978134547}">
      <dgm:prSet/>
      <dgm:spPr/>
      <dgm:t>
        <a:bodyPr/>
        <a:lstStyle/>
        <a:p>
          <a:endParaRPr lang="en-US"/>
        </a:p>
      </dgm:t>
    </dgm:pt>
    <dgm:pt modelId="{CCA2D1E6-657A-2943-83BB-73AB10B5FC36}" type="sibTrans" cxnId="{33DB690B-127C-3C43-9979-F37978134547}">
      <dgm:prSet/>
      <dgm:spPr/>
      <dgm:t>
        <a:bodyPr/>
        <a:lstStyle/>
        <a:p>
          <a:endParaRPr lang="en-US"/>
        </a:p>
      </dgm:t>
    </dgm:pt>
    <dgm:pt modelId="{12B9E497-7176-3A44-9C09-4F01E64A5E90}">
      <dgm:prSet/>
      <dgm:spPr/>
      <dgm:t>
        <a:bodyPr/>
        <a:lstStyle/>
        <a:p>
          <a:pPr rtl="0"/>
          <a:r>
            <a:rPr lang="en-US" dirty="0" smtClean="0">
              <a:solidFill>
                <a:srgbClr val="FF0000"/>
              </a:solidFill>
            </a:rPr>
            <a:t>Others?  </a:t>
          </a:r>
          <a:endParaRPr lang="en-US" dirty="0">
            <a:solidFill>
              <a:srgbClr val="FF0000"/>
            </a:solidFill>
          </a:endParaRPr>
        </a:p>
      </dgm:t>
    </dgm:pt>
    <dgm:pt modelId="{881ABB9F-A8B7-194E-8677-D0156E7FC0D2}" type="parTrans" cxnId="{5E85FDD6-D78D-7645-85D4-494AF6C67313}">
      <dgm:prSet/>
      <dgm:spPr/>
      <dgm:t>
        <a:bodyPr/>
        <a:lstStyle/>
        <a:p>
          <a:endParaRPr lang="en-US"/>
        </a:p>
      </dgm:t>
    </dgm:pt>
    <dgm:pt modelId="{E159A249-F1F3-D647-B443-1F3768D04BBA}" type="sibTrans" cxnId="{5E85FDD6-D78D-7645-85D4-494AF6C67313}">
      <dgm:prSet/>
      <dgm:spPr/>
      <dgm:t>
        <a:bodyPr/>
        <a:lstStyle/>
        <a:p>
          <a:endParaRPr lang="en-US"/>
        </a:p>
      </dgm:t>
    </dgm:pt>
    <dgm:pt modelId="{A78AD7CC-3ED8-E942-B5CD-50B7F59389EC}" type="pres">
      <dgm:prSet presAssocID="{167737EE-8B85-0746-885C-15086251017F}" presName="linear" presStyleCnt="0">
        <dgm:presLayoutVars>
          <dgm:dir/>
          <dgm:animLvl val="lvl"/>
          <dgm:resizeHandles val="exact"/>
        </dgm:presLayoutVars>
      </dgm:prSet>
      <dgm:spPr/>
      <dgm:t>
        <a:bodyPr/>
        <a:lstStyle/>
        <a:p>
          <a:endParaRPr lang="en-US"/>
        </a:p>
      </dgm:t>
    </dgm:pt>
    <dgm:pt modelId="{5846E580-A11C-0440-8CCD-681F8F505BFA}" type="pres">
      <dgm:prSet presAssocID="{2718F094-199F-E843-86AF-824BBF63776D}" presName="parentLin" presStyleCnt="0"/>
      <dgm:spPr/>
    </dgm:pt>
    <dgm:pt modelId="{5162DC23-DDB3-3241-978A-A777D0FEC60B}" type="pres">
      <dgm:prSet presAssocID="{2718F094-199F-E843-86AF-824BBF63776D}" presName="parentLeftMargin" presStyleLbl="node1" presStyleIdx="0" presStyleCnt="1"/>
      <dgm:spPr/>
      <dgm:t>
        <a:bodyPr/>
        <a:lstStyle/>
        <a:p>
          <a:endParaRPr lang="en-US"/>
        </a:p>
      </dgm:t>
    </dgm:pt>
    <dgm:pt modelId="{C4C96B96-DC3B-884E-BDCD-66A566AA13C0}" type="pres">
      <dgm:prSet presAssocID="{2718F094-199F-E843-86AF-824BBF63776D}" presName="parentText" presStyleLbl="node1" presStyleIdx="0" presStyleCnt="1">
        <dgm:presLayoutVars>
          <dgm:chMax val="0"/>
          <dgm:bulletEnabled val="1"/>
        </dgm:presLayoutVars>
      </dgm:prSet>
      <dgm:spPr/>
      <dgm:t>
        <a:bodyPr/>
        <a:lstStyle/>
        <a:p>
          <a:endParaRPr lang="en-US"/>
        </a:p>
      </dgm:t>
    </dgm:pt>
    <dgm:pt modelId="{798834A2-AEF3-7444-AFE9-887EC8879C73}" type="pres">
      <dgm:prSet presAssocID="{2718F094-199F-E843-86AF-824BBF63776D}" presName="negativeSpace" presStyleCnt="0"/>
      <dgm:spPr/>
    </dgm:pt>
    <dgm:pt modelId="{A8D7653C-8864-7044-87B7-BEF90403B38F}" type="pres">
      <dgm:prSet presAssocID="{2718F094-199F-E843-86AF-824BBF63776D}" presName="childText" presStyleLbl="conFgAcc1" presStyleIdx="0" presStyleCnt="1">
        <dgm:presLayoutVars>
          <dgm:bulletEnabled val="1"/>
        </dgm:presLayoutVars>
      </dgm:prSet>
      <dgm:spPr/>
      <dgm:t>
        <a:bodyPr/>
        <a:lstStyle/>
        <a:p>
          <a:endParaRPr lang="en-US"/>
        </a:p>
      </dgm:t>
    </dgm:pt>
  </dgm:ptLst>
  <dgm:cxnLst>
    <dgm:cxn modelId="{5E85FDD6-D78D-7645-85D4-494AF6C67313}" srcId="{2718F094-199F-E843-86AF-824BBF63776D}" destId="{12B9E497-7176-3A44-9C09-4F01E64A5E90}" srcOrd="5" destOrd="0" parTransId="{881ABB9F-A8B7-194E-8677-D0156E7FC0D2}" sibTransId="{E159A249-F1F3-D647-B443-1F3768D04BBA}"/>
    <dgm:cxn modelId="{AF0B26EB-427A-4642-925B-5BEE224BAC20}" srcId="{2718F094-199F-E843-86AF-824BBF63776D}" destId="{B903D1CA-A343-9F46-B437-85B2E8372F2F}" srcOrd="2" destOrd="0" parTransId="{0A1EA166-DBF1-7A4F-8602-8C1F2F310A6E}" sibTransId="{66607592-2D0B-D045-AA66-890AAE09E186}"/>
    <dgm:cxn modelId="{33DB690B-127C-3C43-9979-F37978134547}" srcId="{2718F094-199F-E843-86AF-824BBF63776D}" destId="{4BB493A3-92DC-5942-91B6-1DCDECCD9F88}" srcOrd="4" destOrd="0" parTransId="{7457C615-968A-8742-967B-4B0E440F026B}" sibTransId="{CCA2D1E6-657A-2943-83BB-73AB10B5FC36}"/>
    <dgm:cxn modelId="{C621EF87-2FEB-7040-8106-281BF2C1C974}" srcId="{167737EE-8B85-0746-885C-15086251017F}" destId="{2718F094-199F-E843-86AF-824BBF63776D}" srcOrd="0" destOrd="0" parTransId="{59D46B20-2589-C749-8BBA-EF5DE72C1841}" sibTransId="{F7C0846F-4BDA-C54E-9C94-EE56F87A8011}"/>
    <dgm:cxn modelId="{00B88B1B-1FB5-A943-B2DD-812D3CD5F799}" type="presOf" srcId="{12B9E497-7176-3A44-9C09-4F01E64A5E90}" destId="{A8D7653C-8864-7044-87B7-BEF90403B38F}" srcOrd="0" destOrd="5" presId="urn:microsoft.com/office/officeart/2005/8/layout/list1"/>
    <dgm:cxn modelId="{8FB040C6-46A0-1D48-BFA2-99F6C358E9A5}" type="presOf" srcId="{02ED1C7A-58BE-AA4E-AEE1-5D92C600EFFB}" destId="{A8D7653C-8864-7044-87B7-BEF90403B38F}" srcOrd="0" destOrd="1" presId="urn:microsoft.com/office/officeart/2005/8/layout/list1"/>
    <dgm:cxn modelId="{98C906E4-0EFC-8B4C-AFE5-F13171AA43D5}" type="presOf" srcId="{2718F094-199F-E843-86AF-824BBF63776D}" destId="{C4C96B96-DC3B-884E-BDCD-66A566AA13C0}" srcOrd="1" destOrd="0" presId="urn:microsoft.com/office/officeart/2005/8/layout/list1"/>
    <dgm:cxn modelId="{48E4103C-B3A2-2443-BF48-69B2050CBC05}" srcId="{2718F094-199F-E843-86AF-824BBF63776D}" destId="{786653E0-360D-584B-AEA9-AF37BCEFD2A5}" srcOrd="0" destOrd="0" parTransId="{907CCF62-9C55-9746-B21B-3C5331299BC0}" sibTransId="{422CD6A5-202C-F24E-A688-ADEC26B65E77}"/>
    <dgm:cxn modelId="{AAB5D285-030F-574F-A586-4DD7727C75D1}" type="presOf" srcId="{2718F094-199F-E843-86AF-824BBF63776D}" destId="{5162DC23-DDB3-3241-978A-A777D0FEC60B}" srcOrd="0" destOrd="0" presId="urn:microsoft.com/office/officeart/2005/8/layout/list1"/>
    <dgm:cxn modelId="{A956C48D-3B18-6040-94DD-28411B66ACD8}" srcId="{2718F094-199F-E843-86AF-824BBF63776D}" destId="{02ED1C7A-58BE-AA4E-AEE1-5D92C600EFFB}" srcOrd="1" destOrd="0" parTransId="{61D9F162-BF0E-EE40-9D7E-A185C9180D52}" sibTransId="{509748FA-C794-4145-8D40-28CDA35391A9}"/>
    <dgm:cxn modelId="{2D84291F-8752-2D4D-B86B-FC13E30B9D9A}" srcId="{2718F094-199F-E843-86AF-824BBF63776D}" destId="{323FC43A-4C4C-EB40-AD2B-DD78E53E11F8}" srcOrd="3" destOrd="0" parTransId="{B1183734-1A20-F44F-B131-7507BF0D92B9}" sibTransId="{B437297D-E179-7F4E-9007-92C7A4EFEB01}"/>
    <dgm:cxn modelId="{B2C4FA37-BA15-6143-A5D7-CD3F538941C2}" type="presOf" srcId="{4BB493A3-92DC-5942-91B6-1DCDECCD9F88}" destId="{A8D7653C-8864-7044-87B7-BEF90403B38F}" srcOrd="0" destOrd="4" presId="urn:microsoft.com/office/officeart/2005/8/layout/list1"/>
    <dgm:cxn modelId="{7E287B90-10C1-664D-852C-14C3842AC8D9}" type="presOf" srcId="{323FC43A-4C4C-EB40-AD2B-DD78E53E11F8}" destId="{A8D7653C-8864-7044-87B7-BEF90403B38F}" srcOrd="0" destOrd="3" presId="urn:microsoft.com/office/officeart/2005/8/layout/list1"/>
    <dgm:cxn modelId="{558FE6B1-B8F7-FA4B-A78A-66C3297D6801}" type="presOf" srcId="{167737EE-8B85-0746-885C-15086251017F}" destId="{A78AD7CC-3ED8-E942-B5CD-50B7F59389EC}" srcOrd="0" destOrd="0" presId="urn:microsoft.com/office/officeart/2005/8/layout/list1"/>
    <dgm:cxn modelId="{283D001D-9B5B-FB45-AA95-F4E043387535}" type="presOf" srcId="{786653E0-360D-584B-AEA9-AF37BCEFD2A5}" destId="{A8D7653C-8864-7044-87B7-BEF90403B38F}" srcOrd="0" destOrd="0" presId="urn:microsoft.com/office/officeart/2005/8/layout/list1"/>
    <dgm:cxn modelId="{3F42F9DB-28AF-824F-B0D5-31BB727AE6B4}" type="presOf" srcId="{B903D1CA-A343-9F46-B437-85B2E8372F2F}" destId="{A8D7653C-8864-7044-87B7-BEF90403B38F}" srcOrd="0" destOrd="2" presId="urn:microsoft.com/office/officeart/2005/8/layout/list1"/>
    <dgm:cxn modelId="{A89366EB-E3DE-7743-9DB5-15477AC2B3FD}" type="presParOf" srcId="{A78AD7CC-3ED8-E942-B5CD-50B7F59389EC}" destId="{5846E580-A11C-0440-8CCD-681F8F505BFA}" srcOrd="0" destOrd="0" presId="urn:microsoft.com/office/officeart/2005/8/layout/list1"/>
    <dgm:cxn modelId="{AF6923E8-42BD-ED4D-80B0-48D02602F849}" type="presParOf" srcId="{5846E580-A11C-0440-8CCD-681F8F505BFA}" destId="{5162DC23-DDB3-3241-978A-A777D0FEC60B}" srcOrd="0" destOrd="0" presId="urn:microsoft.com/office/officeart/2005/8/layout/list1"/>
    <dgm:cxn modelId="{D08AE7CF-8345-524C-81C0-DDB05BAAA8CA}" type="presParOf" srcId="{5846E580-A11C-0440-8CCD-681F8F505BFA}" destId="{C4C96B96-DC3B-884E-BDCD-66A566AA13C0}" srcOrd="1" destOrd="0" presId="urn:microsoft.com/office/officeart/2005/8/layout/list1"/>
    <dgm:cxn modelId="{629A497D-6CEC-A94A-9ADB-56C17930E0D2}" type="presParOf" srcId="{A78AD7CC-3ED8-E942-B5CD-50B7F59389EC}" destId="{798834A2-AEF3-7444-AFE9-887EC8879C73}" srcOrd="1" destOrd="0" presId="urn:microsoft.com/office/officeart/2005/8/layout/list1"/>
    <dgm:cxn modelId="{350ABCE0-C407-694A-9E20-F98E5025D4BF}" type="presParOf" srcId="{A78AD7CC-3ED8-E942-B5CD-50B7F59389EC}" destId="{A8D7653C-8864-7044-87B7-BEF90403B38F}" srcOrd="2"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D724C0EA-37EC-164E-A032-D1A6C682F8B3}"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AE483349-F225-AC42-80F5-F18CB9AC2D94}">
      <dgm:prSet custT="1"/>
      <dgm:spPr/>
      <dgm:t>
        <a:bodyPr/>
        <a:lstStyle/>
        <a:p>
          <a:pPr rtl="0"/>
          <a:r>
            <a:rPr lang="en-US" sz="2800" dirty="0" smtClean="0"/>
            <a:t>Campus Technology Nov. 2012 digital edition: </a:t>
          </a:r>
          <a:r>
            <a:rPr lang="en-US" sz="2400" dirty="0" smtClean="0">
              <a:hlinkClick xmlns:r="http://schemas.openxmlformats.org/officeDocument/2006/relationships" r:id="rId1"/>
            </a:rPr>
            <a:t>http://campustechnology.com/Articles/2012/11/27/Who-Owns-Captured-Lectures.aspx?Page=1</a:t>
          </a:r>
          <a:endParaRPr lang="en-US" sz="2400" dirty="0" smtClean="0"/>
        </a:p>
        <a:p>
          <a:pPr rtl="0"/>
          <a:endParaRPr lang="en-US" sz="2400" dirty="0"/>
        </a:p>
      </dgm:t>
    </dgm:pt>
    <dgm:pt modelId="{63AB907D-BBD0-8547-8152-8BAFE86242E0}" type="parTrans" cxnId="{A8BA7FFB-399F-8F4C-943F-98C1243F6930}">
      <dgm:prSet/>
      <dgm:spPr/>
      <dgm:t>
        <a:bodyPr/>
        <a:lstStyle/>
        <a:p>
          <a:endParaRPr lang="en-US"/>
        </a:p>
      </dgm:t>
    </dgm:pt>
    <dgm:pt modelId="{750DA713-CC53-3F44-BBD2-012113DDDFDA}" type="sibTrans" cxnId="{A8BA7FFB-399F-8F4C-943F-98C1243F6930}">
      <dgm:prSet/>
      <dgm:spPr/>
      <dgm:t>
        <a:bodyPr/>
        <a:lstStyle/>
        <a:p>
          <a:endParaRPr lang="en-US"/>
        </a:p>
      </dgm:t>
    </dgm:pt>
    <dgm:pt modelId="{2904B844-6FD9-144B-AE47-61F84D5ECA8B}">
      <dgm:prSet custT="1"/>
      <dgm:spPr/>
      <dgm:t>
        <a:bodyPr/>
        <a:lstStyle/>
        <a:p>
          <a:pPr rtl="0"/>
          <a:r>
            <a:rPr lang="en-US" sz="2800" dirty="0" smtClean="0"/>
            <a:t>Lectures use images, video, works from other sources, each with their own </a:t>
          </a:r>
          <a:r>
            <a:rPr lang="en-US" sz="2800" dirty="0" err="1" smtClean="0"/>
            <a:t>CopyRight</a:t>
          </a:r>
          <a:r>
            <a:rPr lang="en-US" sz="2800" dirty="0" smtClean="0"/>
            <a:t> issues. OK if students enrolled in the class know and agree to it.</a:t>
          </a:r>
          <a:endParaRPr lang="en-US" sz="2800" dirty="0"/>
        </a:p>
      </dgm:t>
    </dgm:pt>
    <dgm:pt modelId="{84340E40-1D20-9445-A42A-7ACECBC09B98}" type="parTrans" cxnId="{24277439-BEE1-F64A-81F7-4A1D898DEC92}">
      <dgm:prSet/>
      <dgm:spPr/>
      <dgm:t>
        <a:bodyPr/>
        <a:lstStyle/>
        <a:p>
          <a:endParaRPr lang="en-US"/>
        </a:p>
      </dgm:t>
    </dgm:pt>
    <dgm:pt modelId="{36B851F5-FA62-244A-89BB-EDDB83E52599}" type="sibTrans" cxnId="{24277439-BEE1-F64A-81F7-4A1D898DEC92}">
      <dgm:prSet/>
      <dgm:spPr/>
      <dgm:t>
        <a:bodyPr/>
        <a:lstStyle/>
        <a:p>
          <a:endParaRPr lang="en-US"/>
        </a:p>
      </dgm:t>
    </dgm:pt>
    <dgm:pt modelId="{322E1231-7CEF-204D-816C-7CA240A68804}">
      <dgm:prSet/>
      <dgm:spPr/>
      <dgm:t>
        <a:bodyPr/>
        <a:lstStyle/>
        <a:p>
          <a:pPr rtl="0"/>
          <a:r>
            <a:rPr lang="en-US" dirty="0" smtClean="0"/>
            <a:t>Who owns faculty lectures</a:t>
          </a:r>
          <a:endParaRPr lang="en-US" dirty="0"/>
        </a:p>
      </dgm:t>
    </dgm:pt>
    <dgm:pt modelId="{C58621D8-210F-8247-A871-7A386CFB8844}" type="parTrans" cxnId="{269750CA-BEE5-A34D-8965-0CD39A1981CE}">
      <dgm:prSet/>
      <dgm:spPr/>
      <dgm:t>
        <a:bodyPr/>
        <a:lstStyle/>
        <a:p>
          <a:endParaRPr lang="en-US"/>
        </a:p>
      </dgm:t>
    </dgm:pt>
    <dgm:pt modelId="{79067301-229D-454C-A437-1C51568D0FEE}" type="sibTrans" cxnId="{269750CA-BEE5-A34D-8965-0CD39A1981CE}">
      <dgm:prSet/>
      <dgm:spPr/>
      <dgm:t>
        <a:bodyPr/>
        <a:lstStyle/>
        <a:p>
          <a:endParaRPr lang="en-US"/>
        </a:p>
      </dgm:t>
    </dgm:pt>
    <dgm:pt modelId="{86A7F9A7-9AF4-8349-BE3E-CB5ADE8AC287}">
      <dgm:prSet custT="1"/>
      <dgm:spPr/>
      <dgm:t>
        <a:bodyPr/>
        <a:lstStyle/>
        <a:p>
          <a:pPr rtl="0"/>
          <a:r>
            <a:rPr lang="en-US" sz="1800" dirty="0" smtClean="0"/>
            <a:t>NSU is not an open-content university</a:t>
          </a:r>
          <a:endParaRPr lang="en-US" sz="1800" dirty="0"/>
        </a:p>
      </dgm:t>
    </dgm:pt>
    <dgm:pt modelId="{24037472-FD04-DD4B-9953-230E20EAFDFA}" type="parTrans" cxnId="{EC4518D8-8A5E-6F46-B7F6-024EAA2E6354}">
      <dgm:prSet/>
      <dgm:spPr/>
      <dgm:t>
        <a:bodyPr/>
        <a:lstStyle/>
        <a:p>
          <a:endParaRPr lang="en-US"/>
        </a:p>
      </dgm:t>
    </dgm:pt>
    <dgm:pt modelId="{8D32F8C2-B622-314C-B6B3-DE6F69B6B0D6}" type="sibTrans" cxnId="{EC4518D8-8A5E-6F46-B7F6-024EAA2E6354}">
      <dgm:prSet/>
      <dgm:spPr/>
      <dgm:t>
        <a:bodyPr/>
        <a:lstStyle/>
        <a:p>
          <a:endParaRPr lang="en-US"/>
        </a:p>
      </dgm:t>
    </dgm:pt>
    <dgm:pt modelId="{3B660167-1DC5-0F44-8E96-FF237C8D57AF}">
      <dgm:prSet custT="1"/>
      <dgm:spPr/>
      <dgm:t>
        <a:bodyPr/>
        <a:lstStyle/>
        <a:p>
          <a:pPr rtl="0"/>
          <a:r>
            <a:rPr lang="en-US" sz="1800" dirty="0" smtClean="0"/>
            <a:t>lectures are part of the content of the class</a:t>
          </a:r>
          <a:endParaRPr lang="en-US" sz="1800" dirty="0"/>
        </a:p>
      </dgm:t>
    </dgm:pt>
    <dgm:pt modelId="{182A77E5-4F4E-2F4D-8CF4-31C233A7FF40}" type="parTrans" cxnId="{5B03481C-0E0B-CB4A-A861-06010F9D753C}">
      <dgm:prSet/>
      <dgm:spPr/>
      <dgm:t>
        <a:bodyPr/>
        <a:lstStyle/>
        <a:p>
          <a:endParaRPr lang="en-US"/>
        </a:p>
      </dgm:t>
    </dgm:pt>
    <dgm:pt modelId="{40C6A6D2-FAE1-E64B-80B5-9F9F7E25B4E6}" type="sibTrans" cxnId="{5B03481C-0E0B-CB4A-A861-06010F9D753C}">
      <dgm:prSet/>
      <dgm:spPr/>
      <dgm:t>
        <a:bodyPr/>
        <a:lstStyle/>
        <a:p>
          <a:endParaRPr lang="en-US"/>
        </a:p>
      </dgm:t>
    </dgm:pt>
    <dgm:pt modelId="{9C804446-3E87-8141-8BDE-ECCD19AE950F}">
      <dgm:prSet custT="1"/>
      <dgm:spPr/>
      <dgm:t>
        <a:bodyPr/>
        <a:lstStyle/>
        <a:p>
          <a:pPr rtl="0"/>
          <a:r>
            <a:rPr lang="en-US" sz="1300" dirty="0" smtClean="0"/>
            <a:t>"</a:t>
          </a:r>
          <a:r>
            <a:rPr lang="en-US" sz="1800" dirty="0" smtClean="0"/>
            <a:t>Basically, what the policy says is that any materials created using our resources belong to us" </a:t>
          </a:r>
        </a:p>
        <a:p>
          <a:pPr rtl="0"/>
          <a:endParaRPr lang="en-US" sz="1800" dirty="0"/>
        </a:p>
      </dgm:t>
    </dgm:pt>
    <dgm:pt modelId="{40AC108A-D291-CD4A-983E-87E3A384FA0F}" type="parTrans" cxnId="{9C0CB324-59D1-1849-8636-F6551C14860F}">
      <dgm:prSet/>
      <dgm:spPr/>
      <dgm:t>
        <a:bodyPr/>
        <a:lstStyle/>
        <a:p>
          <a:endParaRPr lang="en-US"/>
        </a:p>
      </dgm:t>
    </dgm:pt>
    <dgm:pt modelId="{F55009E6-25D1-E248-AE24-196E32C279E2}" type="sibTrans" cxnId="{9C0CB324-59D1-1849-8636-F6551C14860F}">
      <dgm:prSet/>
      <dgm:spPr/>
      <dgm:t>
        <a:bodyPr/>
        <a:lstStyle/>
        <a:p>
          <a:endParaRPr lang="en-US"/>
        </a:p>
      </dgm:t>
    </dgm:pt>
    <dgm:pt modelId="{541E1595-FF10-4E40-B698-1A4EDF3B7DE3}" type="pres">
      <dgm:prSet presAssocID="{D724C0EA-37EC-164E-A032-D1A6C682F8B3}" presName="vert0" presStyleCnt="0">
        <dgm:presLayoutVars>
          <dgm:dir/>
          <dgm:animOne val="branch"/>
          <dgm:animLvl val="lvl"/>
        </dgm:presLayoutVars>
      </dgm:prSet>
      <dgm:spPr/>
      <dgm:t>
        <a:bodyPr/>
        <a:lstStyle/>
        <a:p>
          <a:endParaRPr lang="en-US"/>
        </a:p>
      </dgm:t>
    </dgm:pt>
    <dgm:pt modelId="{9117F7E4-BD7B-C94B-9735-EFB5DCF3C9BE}" type="pres">
      <dgm:prSet presAssocID="{AE483349-F225-AC42-80F5-F18CB9AC2D94}" presName="thickLine" presStyleLbl="alignNode1" presStyleIdx="0" presStyleCnt="3"/>
      <dgm:spPr/>
    </dgm:pt>
    <dgm:pt modelId="{856774A2-05A5-A74B-A892-E7CA3DDB2980}" type="pres">
      <dgm:prSet presAssocID="{AE483349-F225-AC42-80F5-F18CB9AC2D94}" presName="horz1" presStyleCnt="0"/>
      <dgm:spPr/>
    </dgm:pt>
    <dgm:pt modelId="{81659491-D379-BF4A-95B3-50FC44609C2F}" type="pres">
      <dgm:prSet presAssocID="{AE483349-F225-AC42-80F5-F18CB9AC2D94}" presName="tx1" presStyleLbl="revTx" presStyleIdx="0" presStyleCnt="6" custScaleX="500000"/>
      <dgm:spPr/>
      <dgm:t>
        <a:bodyPr/>
        <a:lstStyle/>
        <a:p>
          <a:endParaRPr lang="en-US"/>
        </a:p>
      </dgm:t>
    </dgm:pt>
    <dgm:pt modelId="{F45DF6FD-CA2F-3846-9E39-22C374A746CD}" type="pres">
      <dgm:prSet presAssocID="{AE483349-F225-AC42-80F5-F18CB9AC2D94}" presName="vert1" presStyleCnt="0"/>
      <dgm:spPr/>
    </dgm:pt>
    <dgm:pt modelId="{1D7A776A-EE9D-EB4B-9154-9604132BAA5A}" type="pres">
      <dgm:prSet presAssocID="{2904B844-6FD9-144B-AE47-61F84D5ECA8B}" presName="thickLine" presStyleLbl="alignNode1" presStyleIdx="1" presStyleCnt="3"/>
      <dgm:spPr/>
    </dgm:pt>
    <dgm:pt modelId="{4064DA64-3F3E-324E-9FA3-67BFB35C06EC}" type="pres">
      <dgm:prSet presAssocID="{2904B844-6FD9-144B-AE47-61F84D5ECA8B}" presName="horz1" presStyleCnt="0"/>
      <dgm:spPr/>
    </dgm:pt>
    <dgm:pt modelId="{B3AF6D7D-83ED-AD40-8377-80AD5AD9C71E}" type="pres">
      <dgm:prSet presAssocID="{2904B844-6FD9-144B-AE47-61F84D5ECA8B}" presName="tx1" presStyleLbl="revTx" presStyleIdx="1" presStyleCnt="6" custScaleX="500000"/>
      <dgm:spPr/>
      <dgm:t>
        <a:bodyPr/>
        <a:lstStyle/>
        <a:p>
          <a:endParaRPr lang="en-US"/>
        </a:p>
      </dgm:t>
    </dgm:pt>
    <dgm:pt modelId="{9A2FFD9F-DA9F-CA43-BD0D-02ED21E3B4D6}" type="pres">
      <dgm:prSet presAssocID="{2904B844-6FD9-144B-AE47-61F84D5ECA8B}" presName="vert1" presStyleCnt="0"/>
      <dgm:spPr/>
    </dgm:pt>
    <dgm:pt modelId="{81B797FB-BFF4-104C-893A-A61811F34BED}" type="pres">
      <dgm:prSet presAssocID="{322E1231-7CEF-204D-816C-7CA240A68804}" presName="thickLine" presStyleLbl="alignNode1" presStyleIdx="2" presStyleCnt="3"/>
      <dgm:spPr/>
    </dgm:pt>
    <dgm:pt modelId="{D4E86826-8498-9A46-8F9B-9051C8D4ACBE}" type="pres">
      <dgm:prSet presAssocID="{322E1231-7CEF-204D-816C-7CA240A68804}" presName="horz1" presStyleCnt="0"/>
      <dgm:spPr/>
    </dgm:pt>
    <dgm:pt modelId="{3C8F3561-585C-2E49-B9A0-1AC30905A016}" type="pres">
      <dgm:prSet presAssocID="{322E1231-7CEF-204D-816C-7CA240A68804}" presName="tx1" presStyleLbl="revTx" presStyleIdx="2" presStyleCnt="6"/>
      <dgm:spPr/>
      <dgm:t>
        <a:bodyPr/>
        <a:lstStyle/>
        <a:p>
          <a:endParaRPr lang="en-US"/>
        </a:p>
      </dgm:t>
    </dgm:pt>
    <dgm:pt modelId="{25239E96-98E5-654B-B7CA-37B27DBFF1D1}" type="pres">
      <dgm:prSet presAssocID="{322E1231-7CEF-204D-816C-7CA240A68804}" presName="vert1" presStyleCnt="0"/>
      <dgm:spPr/>
    </dgm:pt>
    <dgm:pt modelId="{8D7E968E-2ACA-E345-BF3E-25CC1BFDBBE3}" type="pres">
      <dgm:prSet presAssocID="{86A7F9A7-9AF4-8349-BE3E-CB5ADE8AC287}" presName="vertSpace2a" presStyleCnt="0"/>
      <dgm:spPr/>
    </dgm:pt>
    <dgm:pt modelId="{ABDFC9A4-F132-DA49-B3E7-1D75DF9F5C7A}" type="pres">
      <dgm:prSet presAssocID="{86A7F9A7-9AF4-8349-BE3E-CB5ADE8AC287}" presName="horz2" presStyleCnt="0"/>
      <dgm:spPr/>
    </dgm:pt>
    <dgm:pt modelId="{98ED88A8-797F-5047-BC8B-4CE672C830A2}" type="pres">
      <dgm:prSet presAssocID="{86A7F9A7-9AF4-8349-BE3E-CB5ADE8AC287}" presName="horzSpace2" presStyleCnt="0"/>
      <dgm:spPr/>
    </dgm:pt>
    <dgm:pt modelId="{8EF74D35-0935-334C-BA7B-8E191F342299}" type="pres">
      <dgm:prSet presAssocID="{86A7F9A7-9AF4-8349-BE3E-CB5ADE8AC287}" presName="tx2" presStyleLbl="revTx" presStyleIdx="3" presStyleCnt="6"/>
      <dgm:spPr/>
      <dgm:t>
        <a:bodyPr/>
        <a:lstStyle/>
        <a:p>
          <a:endParaRPr lang="en-US"/>
        </a:p>
      </dgm:t>
    </dgm:pt>
    <dgm:pt modelId="{1F50A363-478C-AC44-81B9-CF1123577E92}" type="pres">
      <dgm:prSet presAssocID="{86A7F9A7-9AF4-8349-BE3E-CB5ADE8AC287}" presName="vert2" presStyleCnt="0"/>
      <dgm:spPr/>
    </dgm:pt>
    <dgm:pt modelId="{B327BB27-7BD4-F34B-8533-D261F09144C5}" type="pres">
      <dgm:prSet presAssocID="{86A7F9A7-9AF4-8349-BE3E-CB5ADE8AC287}" presName="thinLine2b" presStyleLbl="callout" presStyleIdx="0" presStyleCnt="3"/>
      <dgm:spPr/>
    </dgm:pt>
    <dgm:pt modelId="{67AF4124-BA79-0946-9D13-A8CD04964C9F}" type="pres">
      <dgm:prSet presAssocID="{86A7F9A7-9AF4-8349-BE3E-CB5ADE8AC287}" presName="vertSpace2b" presStyleCnt="0"/>
      <dgm:spPr/>
    </dgm:pt>
    <dgm:pt modelId="{D4D6644A-DAC6-F84F-AF9B-B9225FF0FA06}" type="pres">
      <dgm:prSet presAssocID="{3B660167-1DC5-0F44-8E96-FF237C8D57AF}" presName="horz2" presStyleCnt="0"/>
      <dgm:spPr/>
    </dgm:pt>
    <dgm:pt modelId="{DAF68BDF-C837-BF4D-B6CA-331F5F542D72}" type="pres">
      <dgm:prSet presAssocID="{3B660167-1DC5-0F44-8E96-FF237C8D57AF}" presName="horzSpace2" presStyleCnt="0"/>
      <dgm:spPr/>
    </dgm:pt>
    <dgm:pt modelId="{7014CE71-9311-234C-BF89-3A637498935E}" type="pres">
      <dgm:prSet presAssocID="{3B660167-1DC5-0F44-8E96-FF237C8D57AF}" presName="tx2" presStyleLbl="revTx" presStyleIdx="4" presStyleCnt="6"/>
      <dgm:spPr/>
      <dgm:t>
        <a:bodyPr/>
        <a:lstStyle/>
        <a:p>
          <a:endParaRPr lang="en-US"/>
        </a:p>
      </dgm:t>
    </dgm:pt>
    <dgm:pt modelId="{A3F6169E-9BFD-1146-B047-84719C97E143}" type="pres">
      <dgm:prSet presAssocID="{3B660167-1DC5-0F44-8E96-FF237C8D57AF}" presName="vert2" presStyleCnt="0"/>
      <dgm:spPr/>
    </dgm:pt>
    <dgm:pt modelId="{D7629D2B-F86B-1A46-AE90-8B3C910B3692}" type="pres">
      <dgm:prSet presAssocID="{3B660167-1DC5-0F44-8E96-FF237C8D57AF}" presName="thinLine2b" presStyleLbl="callout" presStyleIdx="1" presStyleCnt="3"/>
      <dgm:spPr/>
    </dgm:pt>
    <dgm:pt modelId="{7085002E-9AD9-8141-A707-E17CDC91D03D}" type="pres">
      <dgm:prSet presAssocID="{3B660167-1DC5-0F44-8E96-FF237C8D57AF}" presName="vertSpace2b" presStyleCnt="0"/>
      <dgm:spPr/>
    </dgm:pt>
    <dgm:pt modelId="{F9D75E7A-75A5-7A47-8516-5C6D8BBCEF25}" type="pres">
      <dgm:prSet presAssocID="{9C804446-3E87-8141-8BDE-ECCD19AE950F}" presName="horz2" presStyleCnt="0"/>
      <dgm:spPr/>
    </dgm:pt>
    <dgm:pt modelId="{C3756CA7-C459-8146-BD5C-32DBF2B3BE09}" type="pres">
      <dgm:prSet presAssocID="{9C804446-3E87-8141-8BDE-ECCD19AE950F}" presName="horzSpace2" presStyleCnt="0"/>
      <dgm:spPr/>
    </dgm:pt>
    <dgm:pt modelId="{C6A78206-665F-F548-B742-0F885F0799EF}" type="pres">
      <dgm:prSet presAssocID="{9C804446-3E87-8141-8BDE-ECCD19AE950F}" presName="tx2" presStyleLbl="revTx" presStyleIdx="5" presStyleCnt="6" custLinFactNeighborX="1180"/>
      <dgm:spPr/>
      <dgm:t>
        <a:bodyPr/>
        <a:lstStyle/>
        <a:p>
          <a:endParaRPr lang="en-US"/>
        </a:p>
      </dgm:t>
    </dgm:pt>
    <dgm:pt modelId="{C086F526-834A-E946-900A-D42B4E522422}" type="pres">
      <dgm:prSet presAssocID="{9C804446-3E87-8141-8BDE-ECCD19AE950F}" presName="vert2" presStyleCnt="0"/>
      <dgm:spPr/>
    </dgm:pt>
    <dgm:pt modelId="{4D0FF2E1-A64E-CA42-A172-33FEB561067A}" type="pres">
      <dgm:prSet presAssocID="{9C804446-3E87-8141-8BDE-ECCD19AE950F}" presName="thinLine2b" presStyleLbl="callout" presStyleIdx="2" presStyleCnt="3"/>
      <dgm:spPr/>
    </dgm:pt>
    <dgm:pt modelId="{A12A181F-C360-0945-9C4E-69BD6C8E689C}" type="pres">
      <dgm:prSet presAssocID="{9C804446-3E87-8141-8BDE-ECCD19AE950F}" presName="vertSpace2b" presStyleCnt="0"/>
      <dgm:spPr/>
    </dgm:pt>
  </dgm:ptLst>
  <dgm:cxnLst>
    <dgm:cxn modelId="{F9FFAA19-8F5C-834F-AAC6-C4CFAB3D29B7}" type="presOf" srcId="{2904B844-6FD9-144B-AE47-61F84D5ECA8B}" destId="{B3AF6D7D-83ED-AD40-8377-80AD5AD9C71E}" srcOrd="0" destOrd="0" presId="urn:microsoft.com/office/officeart/2008/layout/LinedList"/>
    <dgm:cxn modelId="{E51C80B1-77C1-E744-A6E8-FCE70728211D}" type="presOf" srcId="{86A7F9A7-9AF4-8349-BE3E-CB5ADE8AC287}" destId="{8EF74D35-0935-334C-BA7B-8E191F342299}" srcOrd="0" destOrd="0" presId="urn:microsoft.com/office/officeart/2008/layout/LinedList"/>
    <dgm:cxn modelId="{B1AB20F8-58BF-5D44-8BDF-2D3A718936C4}" type="presOf" srcId="{322E1231-7CEF-204D-816C-7CA240A68804}" destId="{3C8F3561-585C-2E49-B9A0-1AC30905A016}" srcOrd="0" destOrd="0" presId="urn:microsoft.com/office/officeart/2008/layout/LinedList"/>
    <dgm:cxn modelId="{6BC8752E-1DA3-F24F-A28F-0A3CFBC972B0}" type="presOf" srcId="{9C804446-3E87-8141-8BDE-ECCD19AE950F}" destId="{C6A78206-665F-F548-B742-0F885F0799EF}" srcOrd="0" destOrd="0" presId="urn:microsoft.com/office/officeart/2008/layout/LinedList"/>
    <dgm:cxn modelId="{5A9C5442-348A-7D47-9065-DD1EE941869F}" type="presOf" srcId="{3B660167-1DC5-0F44-8E96-FF237C8D57AF}" destId="{7014CE71-9311-234C-BF89-3A637498935E}" srcOrd="0" destOrd="0" presId="urn:microsoft.com/office/officeart/2008/layout/LinedList"/>
    <dgm:cxn modelId="{EC4518D8-8A5E-6F46-B7F6-024EAA2E6354}" srcId="{322E1231-7CEF-204D-816C-7CA240A68804}" destId="{86A7F9A7-9AF4-8349-BE3E-CB5ADE8AC287}" srcOrd="0" destOrd="0" parTransId="{24037472-FD04-DD4B-9953-230E20EAFDFA}" sibTransId="{8D32F8C2-B622-314C-B6B3-DE6F69B6B0D6}"/>
    <dgm:cxn modelId="{9C0CB324-59D1-1849-8636-F6551C14860F}" srcId="{322E1231-7CEF-204D-816C-7CA240A68804}" destId="{9C804446-3E87-8141-8BDE-ECCD19AE950F}" srcOrd="2" destOrd="0" parTransId="{40AC108A-D291-CD4A-983E-87E3A384FA0F}" sibTransId="{F55009E6-25D1-E248-AE24-196E32C279E2}"/>
    <dgm:cxn modelId="{5B03481C-0E0B-CB4A-A861-06010F9D753C}" srcId="{322E1231-7CEF-204D-816C-7CA240A68804}" destId="{3B660167-1DC5-0F44-8E96-FF237C8D57AF}" srcOrd="1" destOrd="0" parTransId="{182A77E5-4F4E-2F4D-8CF4-31C233A7FF40}" sibTransId="{40C6A6D2-FAE1-E64B-80B5-9F9F7E25B4E6}"/>
    <dgm:cxn modelId="{0CC557C9-4D44-8F4E-BCA1-5A9D0865A549}" type="presOf" srcId="{AE483349-F225-AC42-80F5-F18CB9AC2D94}" destId="{81659491-D379-BF4A-95B3-50FC44609C2F}" srcOrd="0" destOrd="0" presId="urn:microsoft.com/office/officeart/2008/layout/LinedList"/>
    <dgm:cxn modelId="{24277439-BEE1-F64A-81F7-4A1D898DEC92}" srcId="{D724C0EA-37EC-164E-A032-D1A6C682F8B3}" destId="{2904B844-6FD9-144B-AE47-61F84D5ECA8B}" srcOrd="1" destOrd="0" parTransId="{84340E40-1D20-9445-A42A-7ACECBC09B98}" sibTransId="{36B851F5-FA62-244A-89BB-EDDB83E52599}"/>
    <dgm:cxn modelId="{E5BD19AF-1F3C-A046-87DA-EF8D15B40D90}" type="presOf" srcId="{D724C0EA-37EC-164E-A032-D1A6C682F8B3}" destId="{541E1595-FF10-4E40-B698-1A4EDF3B7DE3}" srcOrd="0" destOrd="0" presId="urn:microsoft.com/office/officeart/2008/layout/LinedList"/>
    <dgm:cxn modelId="{269750CA-BEE5-A34D-8965-0CD39A1981CE}" srcId="{D724C0EA-37EC-164E-A032-D1A6C682F8B3}" destId="{322E1231-7CEF-204D-816C-7CA240A68804}" srcOrd="2" destOrd="0" parTransId="{C58621D8-210F-8247-A871-7A386CFB8844}" sibTransId="{79067301-229D-454C-A437-1C51568D0FEE}"/>
    <dgm:cxn modelId="{A8BA7FFB-399F-8F4C-943F-98C1243F6930}" srcId="{D724C0EA-37EC-164E-A032-D1A6C682F8B3}" destId="{AE483349-F225-AC42-80F5-F18CB9AC2D94}" srcOrd="0" destOrd="0" parTransId="{63AB907D-BBD0-8547-8152-8BAFE86242E0}" sibTransId="{750DA713-CC53-3F44-BBD2-012113DDDFDA}"/>
    <dgm:cxn modelId="{C0B36AD0-0788-DF4A-9E98-39A56F55394A}" type="presParOf" srcId="{541E1595-FF10-4E40-B698-1A4EDF3B7DE3}" destId="{9117F7E4-BD7B-C94B-9735-EFB5DCF3C9BE}" srcOrd="0" destOrd="0" presId="urn:microsoft.com/office/officeart/2008/layout/LinedList"/>
    <dgm:cxn modelId="{AA37DE27-02DB-2E46-82DF-CBE70829881B}" type="presParOf" srcId="{541E1595-FF10-4E40-B698-1A4EDF3B7DE3}" destId="{856774A2-05A5-A74B-A892-E7CA3DDB2980}" srcOrd="1" destOrd="0" presId="urn:microsoft.com/office/officeart/2008/layout/LinedList"/>
    <dgm:cxn modelId="{79BE264E-D0DA-DE49-9246-773E8078447D}" type="presParOf" srcId="{856774A2-05A5-A74B-A892-E7CA3DDB2980}" destId="{81659491-D379-BF4A-95B3-50FC44609C2F}" srcOrd="0" destOrd="0" presId="urn:microsoft.com/office/officeart/2008/layout/LinedList"/>
    <dgm:cxn modelId="{8BEF11E8-D078-9941-B370-DCCE343061C5}" type="presParOf" srcId="{856774A2-05A5-A74B-A892-E7CA3DDB2980}" destId="{F45DF6FD-CA2F-3846-9E39-22C374A746CD}" srcOrd="1" destOrd="0" presId="urn:microsoft.com/office/officeart/2008/layout/LinedList"/>
    <dgm:cxn modelId="{199C8788-0912-E748-830A-27BB99460656}" type="presParOf" srcId="{541E1595-FF10-4E40-B698-1A4EDF3B7DE3}" destId="{1D7A776A-EE9D-EB4B-9154-9604132BAA5A}" srcOrd="2" destOrd="0" presId="urn:microsoft.com/office/officeart/2008/layout/LinedList"/>
    <dgm:cxn modelId="{346DB4B6-A3E5-6440-9896-36A57EE043F7}" type="presParOf" srcId="{541E1595-FF10-4E40-B698-1A4EDF3B7DE3}" destId="{4064DA64-3F3E-324E-9FA3-67BFB35C06EC}" srcOrd="3" destOrd="0" presId="urn:microsoft.com/office/officeart/2008/layout/LinedList"/>
    <dgm:cxn modelId="{E9B2A5E2-97A8-8548-A7DD-F978C73E83BB}" type="presParOf" srcId="{4064DA64-3F3E-324E-9FA3-67BFB35C06EC}" destId="{B3AF6D7D-83ED-AD40-8377-80AD5AD9C71E}" srcOrd="0" destOrd="0" presId="urn:microsoft.com/office/officeart/2008/layout/LinedList"/>
    <dgm:cxn modelId="{B234A8E6-A93F-004D-99EC-AAA1134534D0}" type="presParOf" srcId="{4064DA64-3F3E-324E-9FA3-67BFB35C06EC}" destId="{9A2FFD9F-DA9F-CA43-BD0D-02ED21E3B4D6}" srcOrd="1" destOrd="0" presId="urn:microsoft.com/office/officeart/2008/layout/LinedList"/>
    <dgm:cxn modelId="{A1F8FB08-FF19-4541-86D8-C94154FFB28D}" type="presParOf" srcId="{541E1595-FF10-4E40-B698-1A4EDF3B7DE3}" destId="{81B797FB-BFF4-104C-893A-A61811F34BED}" srcOrd="4" destOrd="0" presId="urn:microsoft.com/office/officeart/2008/layout/LinedList"/>
    <dgm:cxn modelId="{9C04B9F0-A684-894B-99B1-6FDB55554A99}" type="presParOf" srcId="{541E1595-FF10-4E40-B698-1A4EDF3B7DE3}" destId="{D4E86826-8498-9A46-8F9B-9051C8D4ACBE}" srcOrd="5" destOrd="0" presId="urn:microsoft.com/office/officeart/2008/layout/LinedList"/>
    <dgm:cxn modelId="{FF2DCE16-AD45-B044-8BD6-2BEFAB5BD417}" type="presParOf" srcId="{D4E86826-8498-9A46-8F9B-9051C8D4ACBE}" destId="{3C8F3561-585C-2E49-B9A0-1AC30905A016}" srcOrd="0" destOrd="0" presId="urn:microsoft.com/office/officeart/2008/layout/LinedList"/>
    <dgm:cxn modelId="{BCB0994D-0360-D640-8980-D6AC051D30CA}" type="presParOf" srcId="{D4E86826-8498-9A46-8F9B-9051C8D4ACBE}" destId="{25239E96-98E5-654B-B7CA-37B27DBFF1D1}" srcOrd="1" destOrd="0" presId="urn:microsoft.com/office/officeart/2008/layout/LinedList"/>
    <dgm:cxn modelId="{E18D1916-B0CB-344A-B74E-8290A7D7E37B}" type="presParOf" srcId="{25239E96-98E5-654B-B7CA-37B27DBFF1D1}" destId="{8D7E968E-2ACA-E345-BF3E-25CC1BFDBBE3}" srcOrd="0" destOrd="0" presId="urn:microsoft.com/office/officeart/2008/layout/LinedList"/>
    <dgm:cxn modelId="{EB3BB973-E27A-EF43-8D5F-B72F98BDF3E4}" type="presParOf" srcId="{25239E96-98E5-654B-B7CA-37B27DBFF1D1}" destId="{ABDFC9A4-F132-DA49-B3E7-1D75DF9F5C7A}" srcOrd="1" destOrd="0" presId="urn:microsoft.com/office/officeart/2008/layout/LinedList"/>
    <dgm:cxn modelId="{202ED27E-801C-CA4E-8258-799C690750E4}" type="presParOf" srcId="{ABDFC9A4-F132-DA49-B3E7-1D75DF9F5C7A}" destId="{98ED88A8-797F-5047-BC8B-4CE672C830A2}" srcOrd="0" destOrd="0" presId="urn:microsoft.com/office/officeart/2008/layout/LinedList"/>
    <dgm:cxn modelId="{083265CE-1425-F348-946A-EEA5CAC49E36}" type="presParOf" srcId="{ABDFC9A4-F132-DA49-B3E7-1D75DF9F5C7A}" destId="{8EF74D35-0935-334C-BA7B-8E191F342299}" srcOrd="1" destOrd="0" presId="urn:microsoft.com/office/officeart/2008/layout/LinedList"/>
    <dgm:cxn modelId="{2813C86F-D5E9-EE43-B947-1C1B0CEE8AA7}" type="presParOf" srcId="{ABDFC9A4-F132-DA49-B3E7-1D75DF9F5C7A}" destId="{1F50A363-478C-AC44-81B9-CF1123577E92}" srcOrd="2" destOrd="0" presId="urn:microsoft.com/office/officeart/2008/layout/LinedList"/>
    <dgm:cxn modelId="{5E82B28A-BB3E-B845-8F56-BD1CDBD153EF}" type="presParOf" srcId="{25239E96-98E5-654B-B7CA-37B27DBFF1D1}" destId="{B327BB27-7BD4-F34B-8533-D261F09144C5}" srcOrd="2" destOrd="0" presId="urn:microsoft.com/office/officeart/2008/layout/LinedList"/>
    <dgm:cxn modelId="{B0EB2BA6-E058-474F-BBBC-99329FCB0586}" type="presParOf" srcId="{25239E96-98E5-654B-B7CA-37B27DBFF1D1}" destId="{67AF4124-BA79-0946-9D13-A8CD04964C9F}" srcOrd="3" destOrd="0" presId="urn:microsoft.com/office/officeart/2008/layout/LinedList"/>
    <dgm:cxn modelId="{F19D7FAE-5C31-6C4A-B26A-14D0EBCA7309}" type="presParOf" srcId="{25239E96-98E5-654B-B7CA-37B27DBFF1D1}" destId="{D4D6644A-DAC6-F84F-AF9B-B9225FF0FA06}" srcOrd="4" destOrd="0" presId="urn:microsoft.com/office/officeart/2008/layout/LinedList"/>
    <dgm:cxn modelId="{8CE42D3E-2862-A647-9014-F68E117390D5}" type="presParOf" srcId="{D4D6644A-DAC6-F84F-AF9B-B9225FF0FA06}" destId="{DAF68BDF-C837-BF4D-B6CA-331F5F542D72}" srcOrd="0" destOrd="0" presId="urn:microsoft.com/office/officeart/2008/layout/LinedList"/>
    <dgm:cxn modelId="{9A7E6F10-F1E2-CB42-947D-C57035082BC2}" type="presParOf" srcId="{D4D6644A-DAC6-F84F-AF9B-B9225FF0FA06}" destId="{7014CE71-9311-234C-BF89-3A637498935E}" srcOrd="1" destOrd="0" presId="urn:microsoft.com/office/officeart/2008/layout/LinedList"/>
    <dgm:cxn modelId="{CBEBF53F-465E-4A43-ACA4-E828E3703566}" type="presParOf" srcId="{D4D6644A-DAC6-F84F-AF9B-B9225FF0FA06}" destId="{A3F6169E-9BFD-1146-B047-84719C97E143}" srcOrd="2" destOrd="0" presId="urn:microsoft.com/office/officeart/2008/layout/LinedList"/>
    <dgm:cxn modelId="{5C12BF50-2127-2F40-9B7D-3BD4237870E1}" type="presParOf" srcId="{25239E96-98E5-654B-B7CA-37B27DBFF1D1}" destId="{D7629D2B-F86B-1A46-AE90-8B3C910B3692}" srcOrd="5" destOrd="0" presId="urn:microsoft.com/office/officeart/2008/layout/LinedList"/>
    <dgm:cxn modelId="{01FCE9E8-2811-0A42-91E3-2FFABA43239D}" type="presParOf" srcId="{25239E96-98E5-654B-B7CA-37B27DBFF1D1}" destId="{7085002E-9AD9-8141-A707-E17CDC91D03D}" srcOrd="6" destOrd="0" presId="urn:microsoft.com/office/officeart/2008/layout/LinedList"/>
    <dgm:cxn modelId="{CDB8779A-64F5-714C-80A5-DF0A666D687B}" type="presParOf" srcId="{25239E96-98E5-654B-B7CA-37B27DBFF1D1}" destId="{F9D75E7A-75A5-7A47-8516-5C6D8BBCEF25}" srcOrd="7" destOrd="0" presId="urn:microsoft.com/office/officeart/2008/layout/LinedList"/>
    <dgm:cxn modelId="{0AA324F5-9E7E-774E-9748-488DC2FD0F06}" type="presParOf" srcId="{F9D75E7A-75A5-7A47-8516-5C6D8BBCEF25}" destId="{C3756CA7-C459-8146-BD5C-32DBF2B3BE09}" srcOrd="0" destOrd="0" presId="urn:microsoft.com/office/officeart/2008/layout/LinedList"/>
    <dgm:cxn modelId="{8B6A13E6-DB87-0E44-BE5B-4233D5B4DB7F}" type="presParOf" srcId="{F9D75E7A-75A5-7A47-8516-5C6D8BBCEF25}" destId="{C6A78206-665F-F548-B742-0F885F0799EF}" srcOrd="1" destOrd="0" presId="urn:microsoft.com/office/officeart/2008/layout/LinedList"/>
    <dgm:cxn modelId="{A8CE3341-8EC3-284D-AE2C-6BA081C498E4}" type="presParOf" srcId="{F9D75E7A-75A5-7A47-8516-5C6D8BBCEF25}" destId="{C086F526-834A-E946-900A-D42B4E522422}" srcOrd="2" destOrd="0" presId="urn:microsoft.com/office/officeart/2008/layout/LinedList"/>
    <dgm:cxn modelId="{9EFAB610-07D5-7A41-9DDB-D77B1B81BC93}" type="presParOf" srcId="{25239E96-98E5-654B-B7CA-37B27DBFF1D1}" destId="{4D0FF2E1-A64E-CA42-A172-33FEB561067A}" srcOrd="8" destOrd="0" presId="urn:microsoft.com/office/officeart/2008/layout/LinedList"/>
    <dgm:cxn modelId="{C8D21EFA-3F61-6E4E-998B-85A287D112AE}" type="presParOf" srcId="{25239E96-98E5-654B-B7CA-37B27DBFF1D1}" destId="{A12A181F-C360-0945-9C4E-69BD6C8E689C}"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66EDC956-A48B-3641-B501-1C2A34579D52}"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34A6069A-2952-DB41-8F57-D397470D813E}">
      <dgm:prSet/>
      <dgm:spPr/>
      <dgm:t>
        <a:bodyPr/>
        <a:lstStyle/>
        <a:p>
          <a:pPr rtl="0"/>
          <a:r>
            <a:rPr lang="en-US" smtClean="0"/>
            <a:t>Have them sign a release...anytime a person will be recorded and that recording may be re-used…need release</a:t>
          </a:r>
          <a:endParaRPr lang="en-US"/>
        </a:p>
      </dgm:t>
    </dgm:pt>
    <dgm:pt modelId="{9CC3D816-5BEB-B64C-88F8-294C6F504ECD}" type="parTrans" cxnId="{ADF0E59C-18FD-004F-B994-4D39B411E3A2}">
      <dgm:prSet/>
      <dgm:spPr/>
      <dgm:t>
        <a:bodyPr/>
        <a:lstStyle/>
        <a:p>
          <a:endParaRPr lang="en-US"/>
        </a:p>
      </dgm:t>
    </dgm:pt>
    <dgm:pt modelId="{C9FA2763-9919-9041-AF94-0E9C57659A47}" type="sibTrans" cxnId="{ADF0E59C-18FD-004F-B994-4D39B411E3A2}">
      <dgm:prSet/>
      <dgm:spPr/>
      <dgm:t>
        <a:bodyPr/>
        <a:lstStyle/>
        <a:p>
          <a:endParaRPr lang="en-US"/>
        </a:p>
      </dgm:t>
    </dgm:pt>
    <dgm:pt modelId="{4FFA9253-66C1-0647-B2A6-B844A3A388B0}">
      <dgm:prSet/>
      <dgm:spPr/>
      <dgm:t>
        <a:bodyPr/>
        <a:lstStyle/>
        <a:p>
          <a:pPr rtl="0"/>
          <a:endParaRPr lang="en-US" dirty="0"/>
        </a:p>
      </dgm:t>
    </dgm:pt>
    <dgm:pt modelId="{7250E884-7FAD-3149-A402-4B66B7153C9C}" type="parTrans" cxnId="{ADA23B3A-1027-2E4A-86BC-D02651CA7D22}">
      <dgm:prSet/>
      <dgm:spPr/>
      <dgm:t>
        <a:bodyPr/>
        <a:lstStyle/>
        <a:p>
          <a:endParaRPr lang="en-US"/>
        </a:p>
      </dgm:t>
    </dgm:pt>
    <dgm:pt modelId="{50097656-55D2-814C-AE0E-89FD2D99A499}" type="sibTrans" cxnId="{ADA23B3A-1027-2E4A-86BC-D02651CA7D22}">
      <dgm:prSet/>
      <dgm:spPr/>
      <dgm:t>
        <a:bodyPr/>
        <a:lstStyle/>
        <a:p>
          <a:endParaRPr lang="en-US"/>
        </a:p>
      </dgm:t>
    </dgm:pt>
    <dgm:pt modelId="{19AD3A17-C8F6-5D48-9F21-02CD8632F773}" type="pres">
      <dgm:prSet presAssocID="{66EDC956-A48B-3641-B501-1C2A34579D52}" presName="vert0" presStyleCnt="0">
        <dgm:presLayoutVars>
          <dgm:dir/>
          <dgm:animOne val="branch"/>
          <dgm:animLvl val="lvl"/>
        </dgm:presLayoutVars>
      </dgm:prSet>
      <dgm:spPr/>
      <dgm:t>
        <a:bodyPr/>
        <a:lstStyle/>
        <a:p>
          <a:endParaRPr lang="en-US"/>
        </a:p>
      </dgm:t>
    </dgm:pt>
    <dgm:pt modelId="{66B963A4-C16E-4E4C-B8F2-FB055B7C69DD}" type="pres">
      <dgm:prSet presAssocID="{34A6069A-2952-DB41-8F57-D397470D813E}" presName="thickLine" presStyleLbl="alignNode1" presStyleIdx="0" presStyleCnt="2"/>
      <dgm:spPr/>
    </dgm:pt>
    <dgm:pt modelId="{1D21A13D-E486-E244-BEBF-A4FDC85F972D}" type="pres">
      <dgm:prSet presAssocID="{34A6069A-2952-DB41-8F57-D397470D813E}" presName="horz1" presStyleCnt="0"/>
      <dgm:spPr/>
    </dgm:pt>
    <dgm:pt modelId="{CE98186F-1C5F-0D45-B234-CB83DB0162B7}" type="pres">
      <dgm:prSet presAssocID="{34A6069A-2952-DB41-8F57-D397470D813E}" presName="tx1" presStyleLbl="revTx" presStyleIdx="0" presStyleCnt="2"/>
      <dgm:spPr/>
      <dgm:t>
        <a:bodyPr/>
        <a:lstStyle/>
        <a:p>
          <a:endParaRPr lang="en-US"/>
        </a:p>
      </dgm:t>
    </dgm:pt>
    <dgm:pt modelId="{F63E5762-1BD8-BE4A-A69E-A9E004FB059A}" type="pres">
      <dgm:prSet presAssocID="{34A6069A-2952-DB41-8F57-D397470D813E}" presName="vert1" presStyleCnt="0"/>
      <dgm:spPr/>
    </dgm:pt>
    <dgm:pt modelId="{55B995A6-ADB5-6A4C-9FA7-43AAE710CF3F}" type="pres">
      <dgm:prSet presAssocID="{4FFA9253-66C1-0647-B2A6-B844A3A388B0}" presName="thickLine" presStyleLbl="alignNode1" presStyleIdx="1" presStyleCnt="2"/>
      <dgm:spPr/>
    </dgm:pt>
    <dgm:pt modelId="{2074B33E-2D13-9A41-8AE0-46A02480B366}" type="pres">
      <dgm:prSet presAssocID="{4FFA9253-66C1-0647-B2A6-B844A3A388B0}" presName="horz1" presStyleCnt="0"/>
      <dgm:spPr/>
    </dgm:pt>
    <dgm:pt modelId="{0EFB9BE0-36A8-A14E-8C4B-F03F176C5BF6}" type="pres">
      <dgm:prSet presAssocID="{4FFA9253-66C1-0647-B2A6-B844A3A388B0}" presName="tx1" presStyleLbl="revTx" presStyleIdx="1" presStyleCnt="2"/>
      <dgm:spPr/>
      <dgm:t>
        <a:bodyPr/>
        <a:lstStyle/>
        <a:p>
          <a:endParaRPr lang="en-US"/>
        </a:p>
      </dgm:t>
    </dgm:pt>
    <dgm:pt modelId="{F23135A3-D8F9-994D-8A63-7AE2F4453960}" type="pres">
      <dgm:prSet presAssocID="{4FFA9253-66C1-0647-B2A6-B844A3A388B0}" presName="vert1" presStyleCnt="0"/>
      <dgm:spPr/>
    </dgm:pt>
  </dgm:ptLst>
  <dgm:cxnLst>
    <dgm:cxn modelId="{ADF0E59C-18FD-004F-B994-4D39B411E3A2}" srcId="{66EDC956-A48B-3641-B501-1C2A34579D52}" destId="{34A6069A-2952-DB41-8F57-D397470D813E}" srcOrd="0" destOrd="0" parTransId="{9CC3D816-5BEB-B64C-88F8-294C6F504ECD}" sibTransId="{C9FA2763-9919-9041-AF94-0E9C57659A47}"/>
    <dgm:cxn modelId="{F3550309-EFFF-8B44-A701-89519EC0CA13}" type="presOf" srcId="{4FFA9253-66C1-0647-B2A6-B844A3A388B0}" destId="{0EFB9BE0-36A8-A14E-8C4B-F03F176C5BF6}" srcOrd="0" destOrd="0" presId="urn:microsoft.com/office/officeart/2008/layout/LinedList"/>
    <dgm:cxn modelId="{ADA23B3A-1027-2E4A-86BC-D02651CA7D22}" srcId="{66EDC956-A48B-3641-B501-1C2A34579D52}" destId="{4FFA9253-66C1-0647-B2A6-B844A3A388B0}" srcOrd="1" destOrd="0" parTransId="{7250E884-7FAD-3149-A402-4B66B7153C9C}" sibTransId="{50097656-55D2-814C-AE0E-89FD2D99A499}"/>
    <dgm:cxn modelId="{84960AD2-7930-DD49-8BD6-03F7BB8FDF2E}" type="presOf" srcId="{66EDC956-A48B-3641-B501-1C2A34579D52}" destId="{19AD3A17-C8F6-5D48-9F21-02CD8632F773}" srcOrd="0" destOrd="0" presId="urn:microsoft.com/office/officeart/2008/layout/LinedList"/>
    <dgm:cxn modelId="{43DA0B4D-B9EE-B34F-8A8B-934F6787F346}" type="presOf" srcId="{34A6069A-2952-DB41-8F57-D397470D813E}" destId="{CE98186F-1C5F-0D45-B234-CB83DB0162B7}" srcOrd="0" destOrd="0" presId="urn:microsoft.com/office/officeart/2008/layout/LinedList"/>
    <dgm:cxn modelId="{B62F725F-6CC5-EE43-BB8D-C32F784D5AC7}" type="presParOf" srcId="{19AD3A17-C8F6-5D48-9F21-02CD8632F773}" destId="{66B963A4-C16E-4E4C-B8F2-FB055B7C69DD}" srcOrd="0" destOrd="0" presId="urn:microsoft.com/office/officeart/2008/layout/LinedList"/>
    <dgm:cxn modelId="{D9A91447-5FEC-9446-8E7C-B97C8521F358}" type="presParOf" srcId="{19AD3A17-C8F6-5D48-9F21-02CD8632F773}" destId="{1D21A13D-E486-E244-BEBF-A4FDC85F972D}" srcOrd="1" destOrd="0" presId="urn:microsoft.com/office/officeart/2008/layout/LinedList"/>
    <dgm:cxn modelId="{929E7CE8-398D-1141-AC7C-5CA88125BFA6}" type="presParOf" srcId="{1D21A13D-E486-E244-BEBF-A4FDC85F972D}" destId="{CE98186F-1C5F-0D45-B234-CB83DB0162B7}" srcOrd="0" destOrd="0" presId="urn:microsoft.com/office/officeart/2008/layout/LinedList"/>
    <dgm:cxn modelId="{2AB67E01-5CF3-DB4E-8FF8-C5927CFCC14F}" type="presParOf" srcId="{1D21A13D-E486-E244-BEBF-A4FDC85F972D}" destId="{F63E5762-1BD8-BE4A-A69E-A9E004FB059A}" srcOrd="1" destOrd="0" presId="urn:microsoft.com/office/officeart/2008/layout/LinedList"/>
    <dgm:cxn modelId="{6B33AC4E-E9A8-D542-A018-BF7F111A82D1}" type="presParOf" srcId="{19AD3A17-C8F6-5D48-9F21-02CD8632F773}" destId="{55B995A6-ADB5-6A4C-9FA7-43AAE710CF3F}" srcOrd="2" destOrd="0" presId="urn:microsoft.com/office/officeart/2008/layout/LinedList"/>
    <dgm:cxn modelId="{BCCA7A54-7599-5C48-A25B-ECA14300BA1B}" type="presParOf" srcId="{19AD3A17-C8F6-5D48-9F21-02CD8632F773}" destId="{2074B33E-2D13-9A41-8AE0-46A02480B366}" srcOrd="3" destOrd="0" presId="urn:microsoft.com/office/officeart/2008/layout/LinedList"/>
    <dgm:cxn modelId="{9B743582-66EA-F844-B723-6493A040DB80}" type="presParOf" srcId="{2074B33E-2D13-9A41-8AE0-46A02480B366}" destId="{0EFB9BE0-36A8-A14E-8C4B-F03F176C5BF6}" srcOrd="0" destOrd="0" presId="urn:microsoft.com/office/officeart/2008/layout/LinedList"/>
    <dgm:cxn modelId="{2C242ABC-6CD8-D84A-A3BD-8419E7078D5B}" type="presParOf" srcId="{2074B33E-2D13-9A41-8AE0-46A02480B366}" destId="{F23135A3-D8F9-994D-8A63-7AE2F445396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E9DB9F5F-1F02-8046-8C14-8E6D45C8A7B1}" type="doc">
      <dgm:prSet loTypeId="urn:microsoft.com/office/officeart/2005/8/layout/vList3" loCatId="" qsTypeId="urn:microsoft.com/office/officeart/2005/8/quickstyle/simple4" qsCatId="simple" csTypeId="urn:microsoft.com/office/officeart/2005/8/colors/accent1_2" csCatId="accent1" phldr="1"/>
      <dgm:spPr/>
      <dgm:t>
        <a:bodyPr/>
        <a:lstStyle/>
        <a:p>
          <a:endParaRPr lang="en-US"/>
        </a:p>
      </dgm:t>
    </dgm:pt>
    <dgm:pt modelId="{1A8275EA-10AF-F64E-AEE1-1E7DC4FD26A9}">
      <dgm:prSet/>
      <dgm:spPr/>
      <dgm:t>
        <a:bodyPr/>
        <a:lstStyle/>
        <a:p>
          <a:pPr rtl="0"/>
          <a:r>
            <a:rPr lang="en-US" dirty="0" smtClean="0"/>
            <a:t>KNOW THE LAW…FAIR USE </a:t>
          </a:r>
          <a:r>
            <a:rPr lang="en-US" smtClean="0"/>
            <a:t>is           not </a:t>
          </a:r>
          <a:r>
            <a:rPr lang="en-US" dirty="0" smtClean="0"/>
            <a:t>an exception to </a:t>
          </a:r>
          <a:r>
            <a:rPr lang="en-US" smtClean="0"/>
            <a:t>Copyright          compliance</a:t>
          </a:r>
          <a:r>
            <a:rPr lang="en-US" dirty="0" smtClean="0"/>
            <a:t>, it is a “legal defense”…</a:t>
          </a:r>
          <a:endParaRPr lang="en-US" dirty="0"/>
        </a:p>
      </dgm:t>
    </dgm:pt>
    <dgm:pt modelId="{1821E3B7-DA9F-624F-B9DC-D902239946FE}" type="parTrans" cxnId="{64DA86E7-58C0-1F4F-9E05-EC997C8A9D6A}">
      <dgm:prSet/>
      <dgm:spPr/>
      <dgm:t>
        <a:bodyPr/>
        <a:lstStyle/>
        <a:p>
          <a:endParaRPr lang="en-US"/>
        </a:p>
      </dgm:t>
    </dgm:pt>
    <dgm:pt modelId="{939A58F8-CDD0-FA45-A945-1019F407C2CA}" type="sibTrans" cxnId="{64DA86E7-58C0-1F4F-9E05-EC997C8A9D6A}">
      <dgm:prSet/>
      <dgm:spPr/>
      <dgm:t>
        <a:bodyPr/>
        <a:lstStyle/>
        <a:p>
          <a:endParaRPr lang="en-US"/>
        </a:p>
      </dgm:t>
    </dgm:pt>
    <dgm:pt modelId="{98D5C34F-55E7-704B-958F-D123246AE8B9}">
      <dgm:prSet/>
      <dgm:spPr/>
      <dgm:t>
        <a:bodyPr/>
        <a:lstStyle/>
        <a:p>
          <a:pPr rtl="0"/>
          <a:r>
            <a:rPr lang="en-US" dirty="0" smtClean="0"/>
            <a:t>SET POLICY AND ABIDE BY IT</a:t>
          </a:r>
          <a:endParaRPr lang="en-US" dirty="0"/>
        </a:p>
      </dgm:t>
    </dgm:pt>
    <dgm:pt modelId="{A0AFA5E7-8929-8B41-A4DF-E72EFD21EEFC}" type="parTrans" cxnId="{F3165E2F-5141-7844-9E51-97EDDF5EC1D7}">
      <dgm:prSet/>
      <dgm:spPr/>
      <dgm:t>
        <a:bodyPr/>
        <a:lstStyle/>
        <a:p>
          <a:endParaRPr lang="en-US"/>
        </a:p>
      </dgm:t>
    </dgm:pt>
    <dgm:pt modelId="{1E0C0D63-998D-6C48-B3B1-7F0F062DA3F1}" type="sibTrans" cxnId="{F3165E2F-5141-7844-9E51-97EDDF5EC1D7}">
      <dgm:prSet/>
      <dgm:spPr/>
      <dgm:t>
        <a:bodyPr/>
        <a:lstStyle/>
        <a:p>
          <a:endParaRPr lang="en-US"/>
        </a:p>
      </dgm:t>
    </dgm:pt>
    <dgm:pt modelId="{0C7D1BD2-838E-3443-A455-79B2871FFEFC}">
      <dgm:prSet/>
      <dgm:spPr/>
      <dgm:t>
        <a:bodyPr/>
        <a:lstStyle/>
        <a:p>
          <a:pPr rtl="0"/>
          <a:r>
            <a:rPr lang="en-US" dirty="0" smtClean="0"/>
            <a:t>USE OF COMMON SENSE is the best practice</a:t>
          </a:r>
          <a:endParaRPr lang="en-US" dirty="0"/>
        </a:p>
      </dgm:t>
    </dgm:pt>
    <dgm:pt modelId="{0EC0F475-2A17-5D4F-BD6A-A9AFDDEDFA7C}" type="parTrans" cxnId="{72F11653-1755-AB4F-9ED2-93835D9BD05A}">
      <dgm:prSet/>
      <dgm:spPr/>
      <dgm:t>
        <a:bodyPr/>
        <a:lstStyle/>
        <a:p>
          <a:endParaRPr lang="en-US"/>
        </a:p>
      </dgm:t>
    </dgm:pt>
    <dgm:pt modelId="{D7BFCB7E-4450-F245-BF65-2698AE66F4C0}" type="sibTrans" cxnId="{72F11653-1755-AB4F-9ED2-93835D9BD05A}">
      <dgm:prSet/>
      <dgm:spPr/>
      <dgm:t>
        <a:bodyPr/>
        <a:lstStyle/>
        <a:p>
          <a:endParaRPr lang="en-US"/>
        </a:p>
      </dgm:t>
    </dgm:pt>
    <dgm:pt modelId="{E6F2E7DC-F1AA-7744-8705-3EB87D8882B8}" type="pres">
      <dgm:prSet presAssocID="{E9DB9F5F-1F02-8046-8C14-8E6D45C8A7B1}" presName="linearFlow" presStyleCnt="0">
        <dgm:presLayoutVars>
          <dgm:dir/>
          <dgm:resizeHandles val="exact"/>
        </dgm:presLayoutVars>
      </dgm:prSet>
      <dgm:spPr/>
      <dgm:t>
        <a:bodyPr/>
        <a:lstStyle/>
        <a:p>
          <a:endParaRPr lang="en-US"/>
        </a:p>
      </dgm:t>
    </dgm:pt>
    <dgm:pt modelId="{B8C728DC-3C2C-B942-AC52-4C750E91355B}" type="pres">
      <dgm:prSet presAssocID="{1A8275EA-10AF-F64E-AEE1-1E7DC4FD26A9}" presName="composite" presStyleCnt="0"/>
      <dgm:spPr/>
    </dgm:pt>
    <dgm:pt modelId="{36157053-289A-9542-A14A-7CFB0A09EEA1}" type="pres">
      <dgm:prSet presAssocID="{1A8275EA-10AF-F64E-AEE1-1E7DC4FD26A9}" presName="imgShp"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4A0F3F8A-13F6-A145-A538-67BF056E1356}" type="pres">
      <dgm:prSet presAssocID="{1A8275EA-10AF-F64E-AEE1-1E7DC4FD26A9}" presName="txShp" presStyleLbl="node1" presStyleIdx="0" presStyleCnt="3" custScaleX="114868">
        <dgm:presLayoutVars>
          <dgm:bulletEnabled val="1"/>
        </dgm:presLayoutVars>
      </dgm:prSet>
      <dgm:spPr/>
      <dgm:t>
        <a:bodyPr/>
        <a:lstStyle/>
        <a:p>
          <a:endParaRPr lang="en-US"/>
        </a:p>
      </dgm:t>
    </dgm:pt>
    <dgm:pt modelId="{20345757-69B2-EB46-A7D2-B45A00B3E8CC}" type="pres">
      <dgm:prSet presAssocID="{939A58F8-CDD0-FA45-A945-1019F407C2CA}" presName="spacing" presStyleCnt="0"/>
      <dgm:spPr/>
    </dgm:pt>
    <dgm:pt modelId="{E9D65BCC-444B-9449-A370-6B7B234A4DFF}" type="pres">
      <dgm:prSet presAssocID="{98D5C34F-55E7-704B-958F-D123246AE8B9}" presName="composite" presStyleCnt="0"/>
      <dgm:spPr/>
    </dgm:pt>
    <dgm:pt modelId="{00F7E2C7-048C-F242-94F0-89146FBB8EDF}" type="pres">
      <dgm:prSet presAssocID="{98D5C34F-55E7-704B-958F-D123246AE8B9}" presName="imgShp"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dgm:spPr>
    </dgm:pt>
    <dgm:pt modelId="{B0A37B91-6F66-AD4B-8842-D14BDFD2FF5E}" type="pres">
      <dgm:prSet presAssocID="{98D5C34F-55E7-704B-958F-D123246AE8B9}" presName="txShp" presStyleLbl="node1" presStyleIdx="1" presStyleCnt="3" custScaleX="113708">
        <dgm:presLayoutVars>
          <dgm:bulletEnabled val="1"/>
        </dgm:presLayoutVars>
      </dgm:prSet>
      <dgm:spPr/>
      <dgm:t>
        <a:bodyPr/>
        <a:lstStyle/>
        <a:p>
          <a:endParaRPr lang="en-US"/>
        </a:p>
      </dgm:t>
    </dgm:pt>
    <dgm:pt modelId="{12D97C1D-8B2F-3440-A584-1B97398119E2}" type="pres">
      <dgm:prSet presAssocID="{1E0C0D63-998D-6C48-B3B1-7F0F062DA3F1}" presName="spacing" presStyleCnt="0"/>
      <dgm:spPr/>
    </dgm:pt>
    <dgm:pt modelId="{CE426CDC-5662-8E4E-A44B-AC88F23C1111}" type="pres">
      <dgm:prSet presAssocID="{0C7D1BD2-838E-3443-A455-79B2871FFEFC}" presName="composite" presStyleCnt="0"/>
      <dgm:spPr/>
    </dgm:pt>
    <dgm:pt modelId="{1BB96499-74A1-DD43-B1CF-1CF4A42DCFA7}" type="pres">
      <dgm:prSet presAssocID="{0C7D1BD2-838E-3443-A455-79B2871FFEFC}" presName="imgShp"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33000" r="-33000"/>
          </a:stretch>
        </a:blipFill>
      </dgm:spPr>
    </dgm:pt>
    <dgm:pt modelId="{8E3CFAAF-9309-2043-BC1C-634FC72CFED0}" type="pres">
      <dgm:prSet presAssocID="{0C7D1BD2-838E-3443-A455-79B2871FFEFC}" presName="txShp" presStyleLbl="node1" presStyleIdx="2" presStyleCnt="3" custScaleX="115140">
        <dgm:presLayoutVars>
          <dgm:bulletEnabled val="1"/>
        </dgm:presLayoutVars>
      </dgm:prSet>
      <dgm:spPr/>
      <dgm:t>
        <a:bodyPr/>
        <a:lstStyle/>
        <a:p>
          <a:endParaRPr lang="en-US"/>
        </a:p>
      </dgm:t>
    </dgm:pt>
  </dgm:ptLst>
  <dgm:cxnLst>
    <dgm:cxn modelId="{496CEC9D-12C7-DB45-84B2-9F424D75BF84}" type="presOf" srcId="{0C7D1BD2-838E-3443-A455-79B2871FFEFC}" destId="{8E3CFAAF-9309-2043-BC1C-634FC72CFED0}" srcOrd="0" destOrd="0" presId="urn:microsoft.com/office/officeart/2005/8/layout/vList3"/>
    <dgm:cxn modelId="{5D116F14-239C-4A4D-9F81-B00747331E69}" type="presOf" srcId="{98D5C34F-55E7-704B-958F-D123246AE8B9}" destId="{B0A37B91-6F66-AD4B-8842-D14BDFD2FF5E}" srcOrd="0" destOrd="0" presId="urn:microsoft.com/office/officeart/2005/8/layout/vList3"/>
    <dgm:cxn modelId="{72F11653-1755-AB4F-9ED2-93835D9BD05A}" srcId="{E9DB9F5F-1F02-8046-8C14-8E6D45C8A7B1}" destId="{0C7D1BD2-838E-3443-A455-79B2871FFEFC}" srcOrd="2" destOrd="0" parTransId="{0EC0F475-2A17-5D4F-BD6A-A9AFDDEDFA7C}" sibTransId="{D7BFCB7E-4450-F245-BF65-2698AE66F4C0}"/>
    <dgm:cxn modelId="{A024C0EF-3D13-C047-8B47-1ED263325DFD}" type="presOf" srcId="{E9DB9F5F-1F02-8046-8C14-8E6D45C8A7B1}" destId="{E6F2E7DC-F1AA-7744-8705-3EB87D8882B8}" srcOrd="0" destOrd="0" presId="urn:microsoft.com/office/officeart/2005/8/layout/vList3"/>
    <dgm:cxn modelId="{BC409A43-070F-224C-B63F-08BE627E9409}" type="presOf" srcId="{1A8275EA-10AF-F64E-AEE1-1E7DC4FD26A9}" destId="{4A0F3F8A-13F6-A145-A538-67BF056E1356}" srcOrd="0" destOrd="0" presId="urn:microsoft.com/office/officeart/2005/8/layout/vList3"/>
    <dgm:cxn modelId="{64DA86E7-58C0-1F4F-9E05-EC997C8A9D6A}" srcId="{E9DB9F5F-1F02-8046-8C14-8E6D45C8A7B1}" destId="{1A8275EA-10AF-F64E-AEE1-1E7DC4FD26A9}" srcOrd="0" destOrd="0" parTransId="{1821E3B7-DA9F-624F-B9DC-D902239946FE}" sibTransId="{939A58F8-CDD0-FA45-A945-1019F407C2CA}"/>
    <dgm:cxn modelId="{F3165E2F-5141-7844-9E51-97EDDF5EC1D7}" srcId="{E9DB9F5F-1F02-8046-8C14-8E6D45C8A7B1}" destId="{98D5C34F-55E7-704B-958F-D123246AE8B9}" srcOrd="1" destOrd="0" parTransId="{A0AFA5E7-8929-8B41-A4DF-E72EFD21EEFC}" sibTransId="{1E0C0D63-998D-6C48-B3B1-7F0F062DA3F1}"/>
    <dgm:cxn modelId="{B5B8375B-E251-B140-BF06-37EF6642809B}" type="presParOf" srcId="{E6F2E7DC-F1AA-7744-8705-3EB87D8882B8}" destId="{B8C728DC-3C2C-B942-AC52-4C750E91355B}" srcOrd="0" destOrd="0" presId="urn:microsoft.com/office/officeart/2005/8/layout/vList3"/>
    <dgm:cxn modelId="{5910711B-5805-964F-AC6E-726AC9640A88}" type="presParOf" srcId="{B8C728DC-3C2C-B942-AC52-4C750E91355B}" destId="{36157053-289A-9542-A14A-7CFB0A09EEA1}" srcOrd="0" destOrd="0" presId="urn:microsoft.com/office/officeart/2005/8/layout/vList3"/>
    <dgm:cxn modelId="{36B4884C-ED8B-6F47-A7F9-663A972C5156}" type="presParOf" srcId="{B8C728DC-3C2C-B942-AC52-4C750E91355B}" destId="{4A0F3F8A-13F6-A145-A538-67BF056E1356}" srcOrd="1" destOrd="0" presId="urn:microsoft.com/office/officeart/2005/8/layout/vList3"/>
    <dgm:cxn modelId="{3CC6DE6C-2D86-A746-ABBA-95145269E374}" type="presParOf" srcId="{E6F2E7DC-F1AA-7744-8705-3EB87D8882B8}" destId="{20345757-69B2-EB46-A7D2-B45A00B3E8CC}" srcOrd="1" destOrd="0" presId="urn:microsoft.com/office/officeart/2005/8/layout/vList3"/>
    <dgm:cxn modelId="{CCA3C16E-0D17-F74A-BA58-2A6A97445234}" type="presParOf" srcId="{E6F2E7DC-F1AA-7744-8705-3EB87D8882B8}" destId="{E9D65BCC-444B-9449-A370-6B7B234A4DFF}" srcOrd="2" destOrd="0" presId="urn:microsoft.com/office/officeart/2005/8/layout/vList3"/>
    <dgm:cxn modelId="{9E07E73E-4951-154E-BDB6-FE4D1008487B}" type="presParOf" srcId="{E9D65BCC-444B-9449-A370-6B7B234A4DFF}" destId="{00F7E2C7-048C-F242-94F0-89146FBB8EDF}" srcOrd="0" destOrd="0" presId="urn:microsoft.com/office/officeart/2005/8/layout/vList3"/>
    <dgm:cxn modelId="{C427ACBA-3696-EB41-A5F7-B26AC77488A4}" type="presParOf" srcId="{E9D65BCC-444B-9449-A370-6B7B234A4DFF}" destId="{B0A37B91-6F66-AD4B-8842-D14BDFD2FF5E}" srcOrd="1" destOrd="0" presId="urn:microsoft.com/office/officeart/2005/8/layout/vList3"/>
    <dgm:cxn modelId="{604A2E1F-0E5C-824A-84FA-12C522D5A686}" type="presParOf" srcId="{E6F2E7DC-F1AA-7744-8705-3EB87D8882B8}" destId="{12D97C1D-8B2F-3440-A584-1B97398119E2}" srcOrd="3" destOrd="0" presId="urn:microsoft.com/office/officeart/2005/8/layout/vList3"/>
    <dgm:cxn modelId="{6647E912-6EF8-564F-B936-2E408B41FCB0}" type="presParOf" srcId="{E6F2E7DC-F1AA-7744-8705-3EB87D8882B8}" destId="{CE426CDC-5662-8E4E-A44B-AC88F23C1111}" srcOrd="4" destOrd="0" presId="urn:microsoft.com/office/officeart/2005/8/layout/vList3"/>
    <dgm:cxn modelId="{8A22778E-62BC-C744-891A-6666485D92AC}" type="presParOf" srcId="{CE426CDC-5662-8E4E-A44B-AC88F23C1111}" destId="{1BB96499-74A1-DD43-B1CF-1CF4A42DCFA7}" srcOrd="0" destOrd="0" presId="urn:microsoft.com/office/officeart/2005/8/layout/vList3"/>
    <dgm:cxn modelId="{9D8350A4-D3EB-6D4E-AE04-0A4ADE0AA7C0}" type="presParOf" srcId="{CE426CDC-5662-8E4E-A44B-AC88F23C1111}" destId="{8E3CFAAF-9309-2043-BC1C-634FC72CFED0}"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5255AF-E7B5-BB48-88D3-6A8FE1197A28}" type="doc">
      <dgm:prSet loTypeId="urn:microsoft.com/office/officeart/2005/8/layout/cycle8" loCatId="" qsTypeId="urn:microsoft.com/office/officeart/2005/8/quickstyle/simple4" qsCatId="simple" csTypeId="urn:microsoft.com/office/officeart/2005/8/colors/accent1_2" csCatId="accent1" phldr="1"/>
      <dgm:spPr/>
      <dgm:t>
        <a:bodyPr/>
        <a:lstStyle/>
        <a:p>
          <a:endParaRPr lang="en-US"/>
        </a:p>
      </dgm:t>
    </dgm:pt>
    <dgm:pt modelId="{E36613B9-8605-A648-8CFD-92FBBB8BBA9D}">
      <dgm:prSet custT="1"/>
      <dgm:spPr/>
      <dgm:t>
        <a:bodyPr/>
        <a:lstStyle/>
        <a:p>
          <a:pPr marL="0" indent="0" rtl="0"/>
          <a:r>
            <a:rPr lang="en-US" sz="1700" dirty="0" smtClean="0"/>
            <a:t>KNOW THE LAW…FAIR USE  is not an exception to Copyright compliance, it         is a “legal    defense”</a:t>
          </a:r>
          <a:endParaRPr lang="en-US" sz="1700" dirty="0"/>
        </a:p>
      </dgm:t>
    </dgm:pt>
    <dgm:pt modelId="{973BE00A-E2B4-F64E-89E8-B7CB3A6EE96C}" type="parTrans" cxnId="{9FF72C30-E248-E746-86A7-156EE5F6D6AC}">
      <dgm:prSet/>
      <dgm:spPr/>
      <dgm:t>
        <a:bodyPr/>
        <a:lstStyle/>
        <a:p>
          <a:endParaRPr lang="en-US"/>
        </a:p>
      </dgm:t>
    </dgm:pt>
    <dgm:pt modelId="{A46FC88A-A416-F14D-88EB-0C9143291735}" type="sibTrans" cxnId="{9FF72C30-E248-E746-86A7-156EE5F6D6AC}">
      <dgm:prSet/>
      <dgm:spPr/>
      <dgm:t>
        <a:bodyPr/>
        <a:lstStyle/>
        <a:p>
          <a:endParaRPr lang="en-US"/>
        </a:p>
      </dgm:t>
    </dgm:pt>
    <dgm:pt modelId="{2FA310DC-771C-7544-87C6-D81942170D76}">
      <dgm:prSet custT="1"/>
      <dgm:spPr/>
      <dgm:t>
        <a:bodyPr/>
        <a:lstStyle/>
        <a:p>
          <a:pPr rtl="0"/>
          <a:r>
            <a:rPr lang="en-US" sz="2000" dirty="0" smtClean="0"/>
            <a:t>Set Policy and Abide by it</a:t>
          </a:r>
          <a:endParaRPr lang="en-US" sz="2000" dirty="0"/>
        </a:p>
      </dgm:t>
    </dgm:pt>
    <dgm:pt modelId="{7DA9038A-E7DD-CC42-8698-FB46E30C18D2}" type="parTrans" cxnId="{1C95A259-5E33-EA4D-8F41-DBD1BAB4B9B4}">
      <dgm:prSet/>
      <dgm:spPr/>
      <dgm:t>
        <a:bodyPr/>
        <a:lstStyle/>
        <a:p>
          <a:endParaRPr lang="en-US"/>
        </a:p>
      </dgm:t>
    </dgm:pt>
    <dgm:pt modelId="{C31E415A-9438-6E47-A4B5-E24CA4A8DBF7}" type="sibTrans" cxnId="{1C95A259-5E33-EA4D-8F41-DBD1BAB4B9B4}">
      <dgm:prSet/>
      <dgm:spPr/>
      <dgm:t>
        <a:bodyPr/>
        <a:lstStyle/>
        <a:p>
          <a:endParaRPr lang="en-US"/>
        </a:p>
      </dgm:t>
    </dgm:pt>
    <dgm:pt modelId="{59FF4428-7F11-3349-AE10-880618DDE0DC}">
      <dgm:prSet custT="1"/>
      <dgm:spPr/>
      <dgm:t>
        <a:bodyPr/>
        <a:lstStyle/>
        <a:p>
          <a:pPr rtl="0"/>
          <a:r>
            <a:rPr lang="en-US" sz="2000" dirty="0" smtClean="0"/>
            <a:t>Use Common Sense: It is the best practice!</a:t>
          </a:r>
          <a:endParaRPr lang="en-US" sz="2000" dirty="0"/>
        </a:p>
      </dgm:t>
    </dgm:pt>
    <dgm:pt modelId="{32784C8E-C362-8D4D-A461-8AC905F5B0DD}" type="parTrans" cxnId="{2BE6A97F-8DEF-1344-8E05-FB08117D54A6}">
      <dgm:prSet/>
      <dgm:spPr/>
      <dgm:t>
        <a:bodyPr/>
        <a:lstStyle/>
        <a:p>
          <a:endParaRPr lang="en-US"/>
        </a:p>
      </dgm:t>
    </dgm:pt>
    <dgm:pt modelId="{C182C9D9-CF1D-2947-98B3-E4322A384AE1}" type="sibTrans" cxnId="{2BE6A97F-8DEF-1344-8E05-FB08117D54A6}">
      <dgm:prSet/>
      <dgm:spPr/>
      <dgm:t>
        <a:bodyPr/>
        <a:lstStyle/>
        <a:p>
          <a:endParaRPr lang="en-US"/>
        </a:p>
      </dgm:t>
    </dgm:pt>
    <dgm:pt modelId="{A82B266A-BC17-374A-BA6F-AFECC534FEA6}" type="pres">
      <dgm:prSet presAssocID="{CC5255AF-E7B5-BB48-88D3-6A8FE1197A28}" presName="compositeShape" presStyleCnt="0">
        <dgm:presLayoutVars>
          <dgm:chMax val="7"/>
          <dgm:dir/>
          <dgm:resizeHandles val="exact"/>
        </dgm:presLayoutVars>
      </dgm:prSet>
      <dgm:spPr/>
      <dgm:t>
        <a:bodyPr/>
        <a:lstStyle/>
        <a:p>
          <a:endParaRPr lang="en-US"/>
        </a:p>
      </dgm:t>
    </dgm:pt>
    <dgm:pt modelId="{67214C03-EE1E-C94A-9DB2-0F3383A796C3}" type="pres">
      <dgm:prSet presAssocID="{CC5255AF-E7B5-BB48-88D3-6A8FE1197A28}" presName="wedge1" presStyleLbl="node1" presStyleIdx="0" presStyleCnt="3" custScaleX="104268" custLinFactNeighborX="502" custLinFactNeighborY="-631"/>
      <dgm:spPr/>
      <dgm:t>
        <a:bodyPr/>
        <a:lstStyle/>
        <a:p>
          <a:endParaRPr lang="en-US"/>
        </a:p>
      </dgm:t>
    </dgm:pt>
    <dgm:pt modelId="{DDE2DF42-760E-D748-8EC0-67CF9C22B510}" type="pres">
      <dgm:prSet presAssocID="{CC5255AF-E7B5-BB48-88D3-6A8FE1197A28}" presName="dummy1a" presStyleCnt="0"/>
      <dgm:spPr/>
    </dgm:pt>
    <dgm:pt modelId="{ADD9B3EB-F3CC-2E4F-A722-965CC5D77B31}" type="pres">
      <dgm:prSet presAssocID="{CC5255AF-E7B5-BB48-88D3-6A8FE1197A28}" presName="dummy1b" presStyleCnt="0"/>
      <dgm:spPr/>
    </dgm:pt>
    <dgm:pt modelId="{CAFE8259-F786-D74C-A4F2-DD814AC78C35}" type="pres">
      <dgm:prSet presAssocID="{CC5255AF-E7B5-BB48-88D3-6A8FE1197A28}" presName="wedge1Tx" presStyleLbl="node1" presStyleIdx="0" presStyleCnt="3">
        <dgm:presLayoutVars>
          <dgm:chMax val="0"/>
          <dgm:chPref val="0"/>
          <dgm:bulletEnabled val="1"/>
        </dgm:presLayoutVars>
      </dgm:prSet>
      <dgm:spPr/>
      <dgm:t>
        <a:bodyPr/>
        <a:lstStyle/>
        <a:p>
          <a:endParaRPr lang="en-US"/>
        </a:p>
      </dgm:t>
    </dgm:pt>
    <dgm:pt modelId="{EDD43E74-B4AD-074E-854D-07A4355911CC}" type="pres">
      <dgm:prSet presAssocID="{CC5255AF-E7B5-BB48-88D3-6A8FE1197A28}" presName="wedge2" presStyleLbl="node1" presStyleIdx="1" presStyleCnt="3"/>
      <dgm:spPr/>
      <dgm:t>
        <a:bodyPr/>
        <a:lstStyle/>
        <a:p>
          <a:endParaRPr lang="en-US"/>
        </a:p>
      </dgm:t>
    </dgm:pt>
    <dgm:pt modelId="{52359F58-7070-894A-BAB9-2D7E28688BC5}" type="pres">
      <dgm:prSet presAssocID="{CC5255AF-E7B5-BB48-88D3-6A8FE1197A28}" presName="dummy2a" presStyleCnt="0"/>
      <dgm:spPr/>
    </dgm:pt>
    <dgm:pt modelId="{6A6762CC-DDD5-D748-9410-6EE9B2303BA3}" type="pres">
      <dgm:prSet presAssocID="{CC5255AF-E7B5-BB48-88D3-6A8FE1197A28}" presName="dummy2b" presStyleCnt="0"/>
      <dgm:spPr/>
    </dgm:pt>
    <dgm:pt modelId="{272B5045-9005-1D40-8A0D-8D80CB9ADF49}" type="pres">
      <dgm:prSet presAssocID="{CC5255AF-E7B5-BB48-88D3-6A8FE1197A28}" presName="wedge2Tx" presStyleLbl="node1" presStyleIdx="1" presStyleCnt="3">
        <dgm:presLayoutVars>
          <dgm:chMax val="0"/>
          <dgm:chPref val="0"/>
          <dgm:bulletEnabled val="1"/>
        </dgm:presLayoutVars>
      </dgm:prSet>
      <dgm:spPr/>
      <dgm:t>
        <a:bodyPr/>
        <a:lstStyle/>
        <a:p>
          <a:endParaRPr lang="en-US"/>
        </a:p>
      </dgm:t>
    </dgm:pt>
    <dgm:pt modelId="{6D55D38C-A0B1-3940-B67E-5D7B7C99293C}" type="pres">
      <dgm:prSet presAssocID="{CC5255AF-E7B5-BB48-88D3-6A8FE1197A28}" presName="wedge3" presStyleLbl="node1" presStyleIdx="2" presStyleCnt="3"/>
      <dgm:spPr/>
      <dgm:t>
        <a:bodyPr/>
        <a:lstStyle/>
        <a:p>
          <a:endParaRPr lang="en-US"/>
        </a:p>
      </dgm:t>
    </dgm:pt>
    <dgm:pt modelId="{90AFDF74-E9E5-D945-9929-88C2995625F0}" type="pres">
      <dgm:prSet presAssocID="{CC5255AF-E7B5-BB48-88D3-6A8FE1197A28}" presName="dummy3a" presStyleCnt="0"/>
      <dgm:spPr/>
    </dgm:pt>
    <dgm:pt modelId="{A75923F4-4BD6-4148-A5E4-DBDFDE4244EA}" type="pres">
      <dgm:prSet presAssocID="{CC5255AF-E7B5-BB48-88D3-6A8FE1197A28}" presName="dummy3b" presStyleCnt="0"/>
      <dgm:spPr/>
    </dgm:pt>
    <dgm:pt modelId="{1A2D148F-0C49-7342-AA41-160CAF137966}" type="pres">
      <dgm:prSet presAssocID="{CC5255AF-E7B5-BB48-88D3-6A8FE1197A28}" presName="wedge3Tx" presStyleLbl="node1" presStyleIdx="2" presStyleCnt="3">
        <dgm:presLayoutVars>
          <dgm:chMax val="0"/>
          <dgm:chPref val="0"/>
          <dgm:bulletEnabled val="1"/>
        </dgm:presLayoutVars>
      </dgm:prSet>
      <dgm:spPr/>
      <dgm:t>
        <a:bodyPr/>
        <a:lstStyle/>
        <a:p>
          <a:endParaRPr lang="en-US"/>
        </a:p>
      </dgm:t>
    </dgm:pt>
    <dgm:pt modelId="{D74044DF-227B-574A-8B48-2E37F7DB1639}" type="pres">
      <dgm:prSet presAssocID="{A46FC88A-A416-F14D-88EB-0C9143291735}" presName="arrowWedge1" presStyleLbl="fgSibTrans2D1" presStyleIdx="0" presStyleCnt="3"/>
      <dgm:spPr/>
    </dgm:pt>
    <dgm:pt modelId="{DB137587-B3AC-484D-BAB1-E9043A4C9264}" type="pres">
      <dgm:prSet presAssocID="{C31E415A-9438-6E47-A4B5-E24CA4A8DBF7}" presName="arrowWedge2" presStyleLbl="fgSibTrans2D1" presStyleIdx="1" presStyleCnt="3"/>
      <dgm:spPr/>
    </dgm:pt>
    <dgm:pt modelId="{6AE35F34-DFE9-4E4C-82E2-E3DA4D52915D}" type="pres">
      <dgm:prSet presAssocID="{C182C9D9-CF1D-2947-98B3-E4322A384AE1}" presName="arrowWedge3" presStyleLbl="fgSibTrans2D1" presStyleIdx="2" presStyleCnt="3"/>
      <dgm:spPr/>
    </dgm:pt>
  </dgm:ptLst>
  <dgm:cxnLst>
    <dgm:cxn modelId="{1C95A259-5E33-EA4D-8F41-DBD1BAB4B9B4}" srcId="{CC5255AF-E7B5-BB48-88D3-6A8FE1197A28}" destId="{2FA310DC-771C-7544-87C6-D81942170D76}" srcOrd="1" destOrd="0" parTransId="{7DA9038A-E7DD-CC42-8698-FB46E30C18D2}" sibTransId="{C31E415A-9438-6E47-A4B5-E24CA4A8DBF7}"/>
    <dgm:cxn modelId="{D5844173-03BC-E046-BF39-91BA2785E1E7}" type="presOf" srcId="{CC5255AF-E7B5-BB48-88D3-6A8FE1197A28}" destId="{A82B266A-BC17-374A-BA6F-AFECC534FEA6}" srcOrd="0" destOrd="0" presId="urn:microsoft.com/office/officeart/2005/8/layout/cycle8"/>
    <dgm:cxn modelId="{E5131F9C-4260-1F47-BC8B-C6675133234B}" type="presOf" srcId="{E36613B9-8605-A648-8CFD-92FBBB8BBA9D}" destId="{67214C03-EE1E-C94A-9DB2-0F3383A796C3}" srcOrd="0" destOrd="0" presId="urn:microsoft.com/office/officeart/2005/8/layout/cycle8"/>
    <dgm:cxn modelId="{1AC4FDCD-023D-EB4E-A6E8-72F0CE35F75C}" type="presOf" srcId="{2FA310DC-771C-7544-87C6-D81942170D76}" destId="{EDD43E74-B4AD-074E-854D-07A4355911CC}" srcOrd="0" destOrd="0" presId="urn:microsoft.com/office/officeart/2005/8/layout/cycle8"/>
    <dgm:cxn modelId="{B0258885-E9C3-4843-8A0B-4CAA8519DCFF}" type="presOf" srcId="{2FA310DC-771C-7544-87C6-D81942170D76}" destId="{272B5045-9005-1D40-8A0D-8D80CB9ADF49}" srcOrd="1" destOrd="0" presId="urn:microsoft.com/office/officeart/2005/8/layout/cycle8"/>
    <dgm:cxn modelId="{9FF72C30-E248-E746-86A7-156EE5F6D6AC}" srcId="{CC5255AF-E7B5-BB48-88D3-6A8FE1197A28}" destId="{E36613B9-8605-A648-8CFD-92FBBB8BBA9D}" srcOrd="0" destOrd="0" parTransId="{973BE00A-E2B4-F64E-89E8-B7CB3A6EE96C}" sibTransId="{A46FC88A-A416-F14D-88EB-0C9143291735}"/>
    <dgm:cxn modelId="{2BE6A97F-8DEF-1344-8E05-FB08117D54A6}" srcId="{CC5255AF-E7B5-BB48-88D3-6A8FE1197A28}" destId="{59FF4428-7F11-3349-AE10-880618DDE0DC}" srcOrd="2" destOrd="0" parTransId="{32784C8E-C362-8D4D-A461-8AC905F5B0DD}" sibTransId="{C182C9D9-CF1D-2947-98B3-E4322A384AE1}"/>
    <dgm:cxn modelId="{247960C1-2EF9-8D48-BF83-83A79F7C8EFC}" type="presOf" srcId="{E36613B9-8605-A648-8CFD-92FBBB8BBA9D}" destId="{CAFE8259-F786-D74C-A4F2-DD814AC78C35}" srcOrd="1" destOrd="0" presId="urn:microsoft.com/office/officeart/2005/8/layout/cycle8"/>
    <dgm:cxn modelId="{96B13AFA-6358-F443-B952-268011C62481}" type="presOf" srcId="{59FF4428-7F11-3349-AE10-880618DDE0DC}" destId="{6D55D38C-A0B1-3940-B67E-5D7B7C99293C}" srcOrd="0" destOrd="0" presId="urn:microsoft.com/office/officeart/2005/8/layout/cycle8"/>
    <dgm:cxn modelId="{2B2D0EBC-F8A1-364B-8425-A7E28C97707C}" type="presOf" srcId="{59FF4428-7F11-3349-AE10-880618DDE0DC}" destId="{1A2D148F-0C49-7342-AA41-160CAF137966}" srcOrd="1" destOrd="0" presId="urn:microsoft.com/office/officeart/2005/8/layout/cycle8"/>
    <dgm:cxn modelId="{7B60E4FF-0663-AB4E-AA3B-A98B2F2EADF9}" type="presParOf" srcId="{A82B266A-BC17-374A-BA6F-AFECC534FEA6}" destId="{67214C03-EE1E-C94A-9DB2-0F3383A796C3}" srcOrd="0" destOrd="0" presId="urn:microsoft.com/office/officeart/2005/8/layout/cycle8"/>
    <dgm:cxn modelId="{32365AA0-3C35-7748-9A72-03D50FB716A5}" type="presParOf" srcId="{A82B266A-BC17-374A-BA6F-AFECC534FEA6}" destId="{DDE2DF42-760E-D748-8EC0-67CF9C22B510}" srcOrd="1" destOrd="0" presId="urn:microsoft.com/office/officeart/2005/8/layout/cycle8"/>
    <dgm:cxn modelId="{116AD2B2-6054-224C-B325-53888626DCA9}" type="presParOf" srcId="{A82B266A-BC17-374A-BA6F-AFECC534FEA6}" destId="{ADD9B3EB-F3CC-2E4F-A722-965CC5D77B31}" srcOrd="2" destOrd="0" presId="urn:microsoft.com/office/officeart/2005/8/layout/cycle8"/>
    <dgm:cxn modelId="{5511BF02-3B50-AC4E-A075-619A23622564}" type="presParOf" srcId="{A82B266A-BC17-374A-BA6F-AFECC534FEA6}" destId="{CAFE8259-F786-D74C-A4F2-DD814AC78C35}" srcOrd="3" destOrd="0" presId="urn:microsoft.com/office/officeart/2005/8/layout/cycle8"/>
    <dgm:cxn modelId="{7B71299C-E0F0-5F40-8E84-B1ABB2B1D56C}" type="presParOf" srcId="{A82B266A-BC17-374A-BA6F-AFECC534FEA6}" destId="{EDD43E74-B4AD-074E-854D-07A4355911CC}" srcOrd="4" destOrd="0" presId="urn:microsoft.com/office/officeart/2005/8/layout/cycle8"/>
    <dgm:cxn modelId="{5EC65821-EF90-C14E-A864-B5090910D46F}" type="presParOf" srcId="{A82B266A-BC17-374A-BA6F-AFECC534FEA6}" destId="{52359F58-7070-894A-BAB9-2D7E28688BC5}" srcOrd="5" destOrd="0" presId="urn:microsoft.com/office/officeart/2005/8/layout/cycle8"/>
    <dgm:cxn modelId="{6AEA5CC5-16D6-B04F-81A3-399B53740C3E}" type="presParOf" srcId="{A82B266A-BC17-374A-BA6F-AFECC534FEA6}" destId="{6A6762CC-DDD5-D748-9410-6EE9B2303BA3}" srcOrd="6" destOrd="0" presId="urn:microsoft.com/office/officeart/2005/8/layout/cycle8"/>
    <dgm:cxn modelId="{FDC69998-985D-E24E-9949-DF5804356271}" type="presParOf" srcId="{A82B266A-BC17-374A-BA6F-AFECC534FEA6}" destId="{272B5045-9005-1D40-8A0D-8D80CB9ADF49}" srcOrd="7" destOrd="0" presId="urn:microsoft.com/office/officeart/2005/8/layout/cycle8"/>
    <dgm:cxn modelId="{154ABF31-043E-E944-A427-AED854882EEC}" type="presParOf" srcId="{A82B266A-BC17-374A-BA6F-AFECC534FEA6}" destId="{6D55D38C-A0B1-3940-B67E-5D7B7C99293C}" srcOrd="8" destOrd="0" presId="urn:microsoft.com/office/officeart/2005/8/layout/cycle8"/>
    <dgm:cxn modelId="{26B6E7AE-4216-1547-B2EE-BE34AF3A992F}" type="presParOf" srcId="{A82B266A-BC17-374A-BA6F-AFECC534FEA6}" destId="{90AFDF74-E9E5-D945-9929-88C2995625F0}" srcOrd="9" destOrd="0" presId="urn:microsoft.com/office/officeart/2005/8/layout/cycle8"/>
    <dgm:cxn modelId="{96621F62-E577-6C4C-97A9-C3BBAE389C5F}" type="presParOf" srcId="{A82B266A-BC17-374A-BA6F-AFECC534FEA6}" destId="{A75923F4-4BD6-4148-A5E4-DBDFDE4244EA}" srcOrd="10" destOrd="0" presId="urn:microsoft.com/office/officeart/2005/8/layout/cycle8"/>
    <dgm:cxn modelId="{C0965FC1-B461-7146-B878-F7DB89657411}" type="presParOf" srcId="{A82B266A-BC17-374A-BA6F-AFECC534FEA6}" destId="{1A2D148F-0C49-7342-AA41-160CAF137966}" srcOrd="11" destOrd="0" presId="urn:microsoft.com/office/officeart/2005/8/layout/cycle8"/>
    <dgm:cxn modelId="{24CA0AD0-158A-6746-A910-68FBBA07A73D}" type="presParOf" srcId="{A82B266A-BC17-374A-BA6F-AFECC534FEA6}" destId="{D74044DF-227B-574A-8B48-2E37F7DB1639}" srcOrd="12" destOrd="0" presId="urn:microsoft.com/office/officeart/2005/8/layout/cycle8"/>
    <dgm:cxn modelId="{BBCC9D11-FD84-A74F-AC55-F9D2F4488A3E}" type="presParOf" srcId="{A82B266A-BC17-374A-BA6F-AFECC534FEA6}" destId="{DB137587-B3AC-484D-BAB1-E9043A4C9264}" srcOrd="13" destOrd="0" presId="urn:microsoft.com/office/officeart/2005/8/layout/cycle8"/>
    <dgm:cxn modelId="{A6373B58-5D11-2841-989C-F79AE422B847}" type="presParOf" srcId="{A82B266A-BC17-374A-BA6F-AFECC534FEA6}" destId="{6AE35F34-DFE9-4E4C-82E2-E3DA4D52915D}"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78CFAD-98A0-8441-8ED3-9EB066B53DCD}"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D1F75C41-5D08-F840-AE98-A90CF1BE2EA8}">
      <dgm:prSet/>
      <dgm:spPr/>
      <dgm:t>
        <a:bodyPr/>
        <a:lstStyle/>
        <a:p>
          <a:pPr rtl="0"/>
          <a:r>
            <a:rPr lang="en-US" smtClean="0"/>
            <a:t>Direct infringement – unauthorized copying of copyrighted work…i.e., copy a poem, take a video,</a:t>
          </a:r>
          <a:endParaRPr lang="en-US"/>
        </a:p>
      </dgm:t>
    </dgm:pt>
    <dgm:pt modelId="{B4062AC4-17CE-684D-8CEB-048E04CCA7D1}" type="parTrans" cxnId="{CA26E461-9E9C-4247-A5A0-19514A747194}">
      <dgm:prSet/>
      <dgm:spPr/>
      <dgm:t>
        <a:bodyPr/>
        <a:lstStyle/>
        <a:p>
          <a:endParaRPr lang="en-US"/>
        </a:p>
      </dgm:t>
    </dgm:pt>
    <dgm:pt modelId="{7F7FA338-8F00-3947-95A9-516CE7AD1769}" type="sibTrans" cxnId="{CA26E461-9E9C-4247-A5A0-19514A747194}">
      <dgm:prSet/>
      <dgm:spPr/>
      <dgm:t>
        <a:bodyPr/>
        <a:lstStyle/>
        <a:p>
          <a:endParaRPr lang="en-US"/>
        </a:p>
      </dgm:t>
    </dgm:pt>
    <dgm:pt modelId="{E8BF1707-5F03-9642-86E2-8A5ACE046498}">
      <dgm:prSet/>
      <dgm:spPr/>
      <dgm:t>
        <a:bodyPr/>
        <a:lstStyle/>
        <a:p>
          <a:pPr rtl="0"/>
          <a:r>
            <a:rPr lang="en-US" smtClean="0"/>
            <a:t>Indirect infringement</a:t>
          </a:r>
          <a:endParaRPr lang="en-US"/>
        </a:p>
      </dgm:t>
    </dgm:pt>
    <dgm:pt modelId="{D986B3AD-9139-8C49-B1FE-B6CD5CD43105}" type="parTrans" cxnId="{1B5A0B38-24EB-1C47-B4BD-A72A1D977981}">
      <dgm:prSet/>
      <dgm:spPr/>
      <dgm:t>
        <a:bodyPr/>
        <a:lstStyle/>
        <a:p>
          <a:endParaRPr lang="en-US"/>
        </a:p>
      </dgm:t>
    </dgm:pt>
    <dgm:pt modelId="{DB42C5C7-255F-B54B-ACEE-CDE7CB280399}" type="sibTrans" cxnId="{1B5A0B38-24EB-1C47-B4BD-A72A1D977981}">
      <dgm:prSet/>
      <dgm:spPr/>
      <dgm:t>
        <a:bodyPr/>
        <a:lstStyle/>
        <a:p>
          <a:endParaRPr lang="en-US"/>
        </a:p>
      </dgm:t>
    </dgm:pt>
    <dgm:pt modelId="{DFEA0396-8136-7745-8119-503B23E384FC}">
      <dgm:prSet/>
      <dgm:spPr/>
      <dgm:t>
        <a:bodyPr/>
        <a:lstStyle/>
        <a:p>
          <a:pPr rtl="0"/>
          <a:r>
            <a:rPr lang="en-US" dirty="0" smtClean="0"/>
            <a:t>Contributory infringement – enable students, e.g.</a:t>
          </a:r>
          <a:endParaRPr lang="en-US" dirty="0"/>
        </a:p>
      </dgm:t>
    </dgm:pt>
    <dgm:pt modelId="{8E80B59C-843C-A640-B8FE-0A5FFAD228AA}" type="parTrans" cxnId="{DA3C6190-AD19-2642-BF2A-CEA1559058C8}">
      <dgm:prSet/>
      <dgm:spPr/>
      <dgm:t>
        <a:bodyPr/>
        <a:lstStyle/>
        <a:p>
          <a:endParaRPr lang="en-US"/>
        </a:p>
      </dgm:t>
    </dgm:pt>
    <dgm:pt modelId="{5013B1AE-8F86-974B-B6AA-B802A66BEA6A}" type="sibTrans" cxnId="{DA3C6190-AD19-2642-BF2A-CEA1559058C8}">
      <dgm:prSet/>
      <dgm:spPr/>
      <dgm:t>
        <a:bodyPr/>
        <a:lstStyle/>
        <a:p>
          <a:endParaRPr lang="en-US"/>
        </a:p>
      </dgm:t>
    </dgm:pt>
    <dgm:pt modelId="{DAF83FC2-B6EA-F246-8937-7F8E9D67A1D3}">
      <dgm:prSet/>
      <dgm:spPr/>
      <dgm:t>
        <a:bodyPr/>
        <a:lstStyle/>
        <a:p>
          <a:pPr rtl="0"/>
          <a:r>
            <a:rPr lang="en-US" dirty="0" smtClean="0"/>
            <a:t>Vicarious infringement- ability to control the action</a:t>
          </a:r>
          <a:endParaRPr lang="en-US" dirty="0"/>
        </a:p>
      </dgm:t>
    </dgm:pt>
    <dgm:pt modelId="{063AB58C-EF18-E041-8684-BD7609086352}" type="parTrans" cxnId="{55A41212-5B2A-CB43-8346-A7AC404C9B37}">
      <dgm:prSet/>
      <dgm:spPr/>
      <dgm:t>
        <a:bodyPr/>
        <a:lstStyle/>
        <a:p>
          <a:endParaRPr lang="en-US"/>
        </a:p>
      </dgm:t>
    </dgm:pt>
    <dgm:pt modelId="{2DAF1270-2DD5-2245-A648-FBAD084AAD6D}" type="sibTrans" cxnId="{55A41212-5B2A-CB43-8346-A7AC404C9B37}">
      <dgm:prSet/>
      <dgm:spPr/>
      <dgm:t>
        <a:bodyPr/>
        <a:lstStyle/>
        <a:p>
          <a:endParaRPr lang="en-US"/>
        </a:p>
      </dgm:t>
    </dgm:pt>
    <dgm:pt modelId="{22085F55-32D9-CF47-A04A-89797C9A49CF}">
      <dgm:prSet/>
      <dgm:spPr/>
      <dgm:t>
        <a:bodyPr/>
        <a:lstStyle/>
        <a:p>
          <a:pPr rtl="0"/>
          <a:r>
            <a:rPr lang="en-US" dirty="0" smtClean="0"/>
            <a:t>“</a:t>
          </a:r>
          <a:r>
            <a:rPr lang="en-US" dirty="0" err="1" smtClean="0"/>
            <a:t>Respondeat</a:t>
          </a:r>
          <a:r>
            <a:rPr lang="en-US" dirty="0" smtClean="0"/>
            <a:t> superior” – let the master answer—attaches to the institution</a:t>
          </a:r>
          <a:endParaRPr lang="en-US" dirty="0"/>
        </a:p>
      </dgm:t>
    </dgm:pt>
    <dgm:pt modelId="{60787ADE-23AD-7E4B-939B-0F0503078C09}" type="parTrans" cxnId="{8894E87B-2092-4C4E-9335-2B06B3278F64}">
      <dgm:prSet/>
      <dgm:spPr/>
      <dgm:t>
        <a:bodyPr/>
        <a:lstStyle/>
        <a:p>
          <a:endParaRPr lang="en-US"/>
        </a:p>
      </dgm:t>
    </dgm:pt>
    <dgm:pt modelId="{DAA5FCB9-4F51-D04B-9058-A49901F2AC27}" type="sibTrans" cxnId="{8894E87B-2092-4C4E-9335-2B06B3278F64}">
      <dgm:prSet/>
      <dgm:spPr/>
      <dgm:t>
        <a:bodyPr/>
        <a:lstStyle/>
        <a:p>
          <a:endParaRPr lang="en-US"/>
        </a:p>
      </dgm:t>
    </dgm:pt>
    <dgm:pt modelId="{D6F26B7C-DC74-4741-8914-7749AB0FDD54}">
      <dgm:prSet/>
      <dgm:spPr/>
      <dgm:t>
        <a:bodyPr/>
        <a:lstStyle/>
        <a:p>
          <a:pPr rtl="0"/>
          <a:r>
            <a:rPr lang="en-US" dirty="0" smtClean="0"/>
            <a:t>Providing protected access code</a:t>
          </a:r>
          <a:endParaRPr lang="en-US" dirty="0"/>
        </a:p>
      </dgm:t>
    </dgm:pt>
    <dgm:pt modelId="{CDFAAE8A-35AE-D84B-A2FB-D443541CD7BF}" type="parTrans" cxnId="{1C071EA4-A62F-0346-A6F6-5D0544E584EA}">
      <dgm:prSet/>
      <dgm:spPr/>
    </dgm:pt>
    <dgm:pt modelId="{9369AAB6-B78D-D549-85E6-542912171A66}" type="sibTrans" cxnId="{1C071EA4-A62F-0346-A6F6-5D0544E584EA}">
      <dgm:prSet/>
      <dgm:spPr/>
    </dgm:pt>
    <dgm:pt modelId="{B6085D92-6B9D-5C40-B327-CBC6ED7E7030}" type="pres">
      <dgm:prSet presAssocID="{8878CFAD-98A0-8441-8ED3-9EB066B53DCD}" presName="linear" presStyleCnt="0">
        <dgm:presLayoutVars>
          <dgm:animLvl val="lvl"/>
          <dgm:resizeHandles val="exact"/>
        </dgm:presLayoutVars>
      </dgm:prSet>
      <dgm:spPr/>
      <dgm:t>
        <a:bodyPr/>
        <a:lstStyle/>
        <a:p>
          <a:endParaRPr lang="en-US"/>
        </a:p>
      </dgm:t>
    </dgm:pt>
    <dgm:pt modelId="{E69C763B-8587-D542-B6F9-8968BCC45E5A}" type="pres">
      <dgm:prSet presAssocID="{D1F75C41-5D08-F840-AE98-A90CF1BE2EA8}" presName="parentText" presStyleLbl="node1" presStyleIdx="0" presStyleCnt="2">
        <dgm:presLayoutVars>
          <dgm:chMax val="0"/>
          <dgm:bulletEnabled val="1"/>
        </dgm:presLayoutVars>
      </dgm:prSet>
      <dgm:spPr/>
      <dgm:t>
        <a:bodyPr/>
        <a:lstStyle/>
        <a:p>
          <a:endParaRPr lang="en-US"/>
        </a:p>
      </dgm:t>
    </dgm:pt>
    <dgm:pt modelId="{10C9667B-773C-B24A-8C6B-677ABF3DA724}" type="pres">
      <dgm:prSet presAssocID="{7F7FA338-8F00-3947-95A9-516CE7AD1769}" presName="spacer" presStyleCnt="0"/>
      <dgm:spPr/>
    </dgm:pt>
    <dgm:pt modelId="{39C87F36-699E-2C4E-95DE-2EC9B8945340}" type="pres">
      <dgm:prSet presAssocID="{E8BF1707-5F03-9642-86E2-8A5ACE046498}" presName="parentText" presStyleLbl="node1" presStyleIdx="1" presStyleCnt="2">
        <dgm:presLayoutVars>
          <dgm:chMax val="0"/>
          <dgm:bulletEnabled val="1"/>
        </dgm:presLayoutVars>
      </dgm:prSet>
      <dgm:spPr/>
      <dgm:t>
        <a:bodyPr/>
        <a:lstStyle/>
        <a:p>
          <a:endParaRPr lang="en-US"/>
        </a:p>
      </dgm:t>
    </dgm:pt>
    <dgm:pt modelId="{FD73FC2D-F90F-ED40-9F8D-AD738D46F097}" type="pres">
      <dgm:prSet presAssocID="{E8BF1707-5F03-9642-86E2-8A5ACE046498}" presName="childText" presStyleLbl="revTx" presStyleIdx="0" presStyleCnt="1">
        <dgm:presLayoutVars>
          <dgm:bulletEnabled val="1"/>
        </dgm:presLayoutVars>
      </dgm:prSet>
      <dgm:spPr/>
      <dgm:t>
        <a:bodyPr/>
        <a:lstStyle/>
        <a:p>
          <a:endParaRPr lang="en-US"/>
        </a:p>
      </dgm:t>
    </dgm:pt>
  </dgm:ptLst>
  <dgm:cxnLst>
    <dgm:cxn modelId="{55A41212-5B2A-CB43-8346-A7AC404C9B37}" srcId="{E8BF1707-5F03-9642-86E2-8A5ACE046498}" destId="{DAF83FC2-B6EA-F246-8937-7F8E9D67A1D3}" srcOrd="2" destOrd="0" parTransId="{063AB58C-EF18-E041-8684-BD7609086352}" sibTransId="{2DAF1270-2DD5-2245-A648-FBAD084AAD6D}"/>
    <dgm:cxn modelId="{F8C8B4AC-7D93-804C-B234-80EB7A1E610E}" type="presOf" srcId="{DAF83FC2-B6EA-F246-8937-7F8E9D67A1D3}" destId="{FD73FC2D-F90F-ED40-9F8D-AD738D46F097}" srcOrd="0" destOrd="2" presId="urn:microsoft.com/office/officeart/2005/8/layout/vList2"/>
    <dgm:cxn modelId="{1B5A0B38-24EB-1C47-B4BD-A72A1D977981}" srcId="{8878CFAD-98A0-8441-8ED3-9EB066B53DCD}" destId="{E8BF1707-5F03-9642-86E2-8A5ACE046498}" srcOrd="1" destOrd="0" parTransId="{D986B3AD-9139-8C49-B1FE-B6CD5CD43105}" sibTransId="{DB42C5C7-255F-B54B-ACEE-CDE7CB280399}"/>
    <dgm:cxn modelId="{CEE7FB78-A345-0F45-A54D-196BC1E79AFE}" type="presOf" srcId="{E8BF1707-5F03-9642-86E2-8A5ACE046498}" destId="{39C87F36-699E-2C4E-95DE-2EC9B8945340}" srcOrd="0" destOrd="0" presId="urn:microsoft.com/office/officeart/2005/8/layout/vList2"/>
    <dgm:cxn modelId="{88FC90AD-2E1D-1F42-A76F-25FF9EA29BB8}" type="presOf" srcId="{D6F26B7C-DC74-4741-8914-7749AB0FDD54}" destId="{FD73FC2D-F90F-ED40-9F8D-AD738D46F097}" srcOrd="0" destOrd="1" presId="urn:microsoft.com/office/officeart/2005/8/layout/vList2"/>
    <dgm:cxn modelId="{8894E87B-2092-4C4E-9335-2B06B3278F64}" srcId="{E8BF1707-5F03-9642-86E2-8A5ACE046498}" destId="{22085F55-32D9-CF47-A04A-89797C9A49CF}" srcOrd="3" destOrd="0" parTransId="{60787ADE-23AD-7E4B-939B-0F0503078C09}" sibTransId="{DAA5FCB9-4F51-D04B-9058-A49901F2AC27}"/>
    <dgm:cxn modelId="{CA26E461-9E9C-4247-A5A0-19514A747194}" srcId="{8878CFAD-98A0-8441-8ED3-9EB066B53DCD}" destId="{D1F75C41-5D08-F840-AE98-A90CF1BE2EA8}" srcOrd="0" destOrd="0" parTransId="{B4062AC4-17CE-684D-8CEB-048E04CCA7D1}" sibTransId="{7F7FA338-8F00-3947-95A9-516CE7AD1769}"/>
    <dgm:cxn modelId="{64F7E8B3-9C23-384A-945A-9210F01E637A}" type="presOf" srcId="{8878CFAD-98A0-8441-8ED3-9EB066B53DCD}" destId="{B6085D92-6B9D-5C40-B327-CBC6ED7E7030}" srcOrd="0" destOrd="0" presId="urn:microsoft.com/office/officeart/2005/8/layout/vList2"/>
    <dgm:cxn modelId="{C7276526-AC47-8341-932A-2AFC9902413B}" type="presOf" srcId="{DFEA0396-8136-7745-8119-503B23E384FC}" destId="{FD73FC2D-F90F-ED40-9F8D-AD738D46F097}" srcOrd="0" destOrd="0" presId="urn:microsoft.com/office/officeart/2005/8/layout/vList2"/>
    <dgm:cxn modelId="{DA3C6190-AD19-2642-BF2A-CEA1559058C8}" srcId="{E8BF1707-5F03-9642-86E2-8A5ACE046498}" destId="{DFEA0396-8136-7745-8119-503B23E384FC}" srcOrd="0" destOrd="0" parTransId="{8E80B59C-843C-A640-B8FE-0A5FFAD228AA}" sibTransId="{5013B1AE-8F86-974B-B6AA-B802A66BEA6A}"/>
    <dgm:cxn modelId="{1C071EA4-A62F-0346-A6F6-5D0544E584EA}" srcId="{E8BF1707-5F03-9642-86E2-8A5ACE046498}" destId="{D6F26B7C-DC74-4741-8914-7749AB0FDD54}" srcOrd="1" destOrd="0" parTransId="{CDFAAE8A-35AE-D84B-A2FB-D443541CD7BF}" sibTransId="{9369AAB6-B78D-D549-85E6-542912171A66}"/>
    <dgm:cxn modelId="{F3489539-62BE-CF4E-B541-FB6E970F83A9}" type="presOf" srcId="{22085F55-32D9-CF47-A04A-89797C9A49CF}" destId="{FD73FC2D-F90F-ED40-9F8D-AD738D46F097}" srcOrd="0" destOrd="3" presId="urn:microsoft.com/office/officeart/2005/8/layout/vList2"/>
    <dgm:cxn modelId="{034234F8-539D-8048-B28D-9D3B8B09D2ED}" type="presOf" srcId="{D1F75C41-5D08-F840-AE98-A90CF1BE2EA8}" destId="{E69C763B-8587-D542-B6F9-8968BCC45E5A}" srcOrd="0" destOrd="0" presId="urn:microsoft.com/office/officeart/2005/8/layout/vList2"/>
    <dgm:cxn modelId="{F1BEDEE0-F106-8541-96A4-E89CF3130490}" type="presParOf" srcId="{B6085D92-6B9D-5C40-B327-CBC6ED7E7030}" destId="{E69C763B-8587-D542-B6F9-8968BCC45E5A}" srcOrd="0" destOrd="0" presId="urn:microsoft.com/office/officeart/2005/8/layout/vList2"/>
    <dgm:cxn modelId="{F52F18B1-E656-B24E-8A3A-FDD3D736A52F}" type="presParOf" srcId="{B6085D92-6B9D-5C40-B327-CBC6ED7E7030}" destId="{10C9667B-773C-B24A-8C6B-677ABF3DA724}" srcOrd="1" destOrd="0" presId="urn:microsoft.com/office/officeart/2005/8/layout/vList2"/>
    <dgm:cxn modelId="{ED49501B-460C-C341-8E69-0C9D16389221}" type="presParOf" srcId="{B6085D92-6B9D-5C40-B327-CBC6ED7E7030}" destId="{39C87F36-699E-2C4E-95DE-2EC9B8945340}" srcOrd="2" destOrd="0" presId="urn:microsoft.com/office/officeart/2005/8/layout/vList2"/>
    <dgm:cxn modelId="{345A82F0-E000-D244-AC19-BC6F45920CA3}" type="presParOf" srcId="{B6085D92-6B9D-5C40-B327-CBC6ED7E7030}" destId="{FD73FC2D-F90F-ED40-9F8D-AD738D46F09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AC33A8E-6D8D-304B-9E1E-7A1A4E3E3806}" type="doc">
      <dgm:prSet loTypeId="urn:microsoft.com/office/officeart/2005/8/layout/pList2" loCatId="" qsTypeId="urn:microsoft.com/office/officeart/2005/8/quickstyle/simple4" qsCatId="simple" csTypeId="urn:microsoft.com/office/officeart/2005/8/colors/accent1_2" csCatId="accent1" phldr="1"/>
      <dgm:spPr/>
      <dgm:t>
        <a:bodyPr/>
        <a:lstStyle/>
        <a:p>
          <a:endParaRPr lang="en-US"/>
        </a:p>
      </dgm:t>
    </dgm:pt>
    <dgm:pt modelId="{429DE783-D482-004B-AFC5-082527ACC870}">
      <dgm:prSet custT="1"/>
      <dgm:spPr/>
      <dgm:t>
        <a:bodyPr/>
        <a:lstStyle/>
        <a:p>
          <a:pPr rtl="0"/>
          <a:r>
            <a:rPr lang="en-US" sz="1600" dirty="0" smtClean="0"/>
            <a:t>Align U.S Copyright Law with the World Intellectual Property Organization (WIPO) Copyright Treaty, Performances &amp; Phonograms Treaty</a:t>
          </a:r>
          <a:endParaRPr lang="en-US" sz="1600" dirty="0"/>
        </a:p>
      </dgm:t>
    </dgm:pt>
    <dgm:pt modelId="{3B4016EB-96E7-BB47-AAB6-43CE06B65022}" type="parTrans" cxnId="{52E03F2E-A960-4946-A679-8EEA7B8E4406}">
      <dgm:prSet/>
      <dgm:spPr/>
      <dgm:t>
        <a:bodyPr/>
        <a:lstStyle/>
        <a:p>
          <a:endParaRPr lang="en-US"/>
        </a:p>
      </dgm:t>
    </dgm:pt>
    <dgm:pt modelId="{EA32CED0-8806-3D41-B720-DDE68D92C1EB}" type="sibTrans" cxnId="{52E03F2E-A960-4946-A679-8EEA7B8E4406}">
      <dgm:prSet/>
      <dgm:spPr/>
      <dgm:t>
        <a:bodyPr/>
        <a:lstStyle/>
        <a:p>
          <a:endParaRPr lang="en-US"/>
        </a:p>
      </dgm:t>
    </dgm:pt>
    <dgm:pt modelId="{46D7B735-700C-8A42-ABDF-9A851A66DFEF}">
      <dgm:prSet custT="1"/>
      <dgm:spPr/>
      <dgm:t>
        <a:bodyPr/>
        <a:lstStyle/>
        <a:p>
          <a:pPr rtl="0"/>
          <a:endParaRPr lang="en-US" sz="1600" dirty="0" smtClean="0"/>
        </a:p>
        <a:p>
          <a:pPr rtl="0"/>
          <a:r>
            <a:rPr lang="en-US" sz="1600" dirty="0" smtClean="0"/>
            <a:t>Online Copyright Infringement Liability Limitation</a:t>
          </a:r>
        </a:p>
        <a:p>
          <a:pPr rtl="0"/>
          <a:endParaRPr lang="en-US" sz="1600" dirty="0" smtClean="0"/>
        </a:p>
        <a:p>
          <a:pPr rtl="0"/>
          <a:endParaRPr lang="en-US" sz="1600" dirty="0" smtClean="0"/>
        </a:p>
        <a:p>
          <a:pPr rtl="0"/>
          <a:endParaRPr lang="en-US" sz="1600" dirty="0" smtClean="0"/>
        </a:p>
        <a:p>
          <a:pPr rtl="0"/>
          <a:endParaRPr lang="en-US" sz="1600" dirty="0"/>
        </a:p>
      </dgm:t>
    </dgm:pt>
    <dgm:pt modelId="{3B0F193A-DB06-3F42-966D-778697F61773}" type="parTrans" cxnId="{4B61C1EF-35D1-9C4D-A9A8-6726D5C347A0}">
      <dgm:prSet/>
      <dgm:spPr/>
      <dgm:t>
        <a:bodyPr/>
        <a:lstStyle/>
        <a:p>
          <a:endParaRPr lang="en-US"/>
        </a:p>
      </dgm:t>
    </dgm:pt>
    <dgm:pt modelId="{EA7A49BE-37E9-734E-A443-2B04BE51A0E9}" type="sibTrans" cxnId="{4B61C1EF-35D1-9C4D-A9A8-6726D5C347A0}">
      <dgm:prSet/>
      <dgm:spPr/>
      <dgm:t>
        <a:bodyPr/>
        <a:lstStyle/>
        <a:p>
          <a:endParaRPr lang="en-US"/>
        </a:p>
      </dgm:t>
    </dgm:pt>
    <dgm:pt modelId="{C61EEB9D-AD15-E74A-9230-74B3EFA4A5F1}">
      <dgm:prSet custT="1"/>
      <dgm:spPr/>
      <dgm:t>
        <a:bodyPr/>
        <a:lstStyle/>
        <a:p>
          <a:pPr rtl="0"/>
          <a:endParaRPr lang="en-US" sz="1600" dirty="0" smtClean="0"/>
        </a:p>
        <a:p>
          <a:pPr marL="0" indent="0" rtl="0">
            <a:tabLst>
              <a:tab pos="971550" algn="l"/>
            </a:tabLst>
          </a:pPr>
          <a:r>
            <a:rPr lang="en-US" sz="1600" dirty="0" smtClean="0"/>
            <a:t>Computer </a:t>
          </a:r>
          <a:r>
            <a:rPr lang="en-US" sz="1500" dirty="0" smtClean="0"/>
            <a:t>Maintenance</a:t>
          </a:r>
          <a:r>
            <a:rPr lang="en-US" sz="1600" dirty="0" smtClean="0"/>
            <a:t> or Repair Exemption</a:t>
          </a:r>
          <a:endParaRPr lang="en-US" sz="1600" dirty="0"/>
        </a:p>
      </dgm:t>
    </dgm:pt>
    <dgm:pt modelId="{AB422F06-9A65-9542-AA64-8134B1A15877}" type="parTrans" cxnId="{682C468E-C9E9-5449-A6BE-C0517013E79F}">
      <dgm:prSet/>
      <dgm:spPr/>
      <dgm:t>
        <a:bodyPr/>
        <a:lstStyle/>
        <a:p>
          <a:endParaRPr lang="en-US"/>
        </a:p>
      </dgm:t>
    </dgm:pt>
    <dgm:pt modelId="{BE487539-22ED-254D-999A-682505055840}" type="sibTrans" cxnId="{682C468E-C9E9-5449-A6BE-C0517013E79F}">
      <dgm:prSet/>
      <dgm:spPr/>
      <dgm:t>
        <a:bodyPr/>
        <a:lstStyle/>
        <a:p>
          <a:endParaRPr lang="en-US"/>
        </a:p>
      </dgm:t>
    </dgm:pt>
    <dgm:pt modelId="{A05DCC24-4169-3242-93A9-2F18E8EBA6F5}">
      <dgm:prSet custT="1"/>
      <dgm:spPr/>
      <dgm:t>
        <a:bodyPr/>
        <a:lstStyle/>
        <a:p>
          <a:pPr rtl="0"/>
          <a:r>
            <a:rPr lang="en-US" sz="1600" dirty="0" smtClean="0"/>
            <a:t>Miscellaneous Provisions lead to: </a:t>
          </a:r>
          <a:r>
            <a:rPr lang="en-US" sz="1600" b="1" dirty="0" smtClean="0"/>
            <a:t>TEACH ACT 2002</a:t>
          </a:r>
          <a:r>
            <a:rPr lang="en-US" sz="1600" dirty="0" smtClean="0"/>
            <a:t>. </a:t>
          </a:r>
        </a:p>
        <a:p>
          <a:pPr rtl="0"/>
          <a:r>
            <a:rPr lang="en-US" sz="1600" dirty="0" smtClean="0"/>
            <a:t>Also, allows libraries and archives to </a:t>
          </a:r>
          <a:r>
            <a:rPr lang="en-US" sz="1500" dirty="0" smtClean="0"/>
            <a:t>take advantage  </a:t>
          </a:r>
          <a:r>
            <a:rPr lang="en-US" sz="1600" dirty="0" smtClean="0"/>
            <a:t>of digital technologies </a:t>
          </a:r>
          <a:endParaRPr lang="en-US" sz="1600" dirty="0"/>
        </a:p>
      </dgm:t>
    </dgm:pt>
    <dgm:pt modelId="{B15575A0-062F-E041-936D-B1623A206E3D}" type="parTrans" cxnId="{1CEAD8F9-2F09-7745-8C1F-C71E43F3FBFE}">
      <dgm:prSet/>
      <dgm:spPr/>
      <dgm:t>
        <a:bodyPr/>
        <a:lstStyle/>
        <a:p>
          <a:endParaRPr lang="en-US"/>
        </a:p>
      </dgm:t>
    </dgm:pt>
    <dgm:pt modelId="{1CF38852-570E-AB4E-8FCD-CFB23B33613A}" type="sibTrans" cxnId="{1CEAD8F9-2F09-7745-8C1F-C71E43F3FBFE}">
      <dgm:prSet/>
      <dgm:spPr/>
      <dgm:t>
        <a:bodyPr/>
        <a:lstStyle/>
        <a:p>
          <a:endParaRPr lang="en-US"/>
        </a:p>
      </dgm:t>
    </dgm:pt>
    <dgm:pt modelId="{C4F85C0D-8FED-AF4E-8B15-6CBE2DABD005}">
      <dgm:prSet custT="1"/>
      <dgm:spPr/>
      <dgm:t>
        <a:bodyPr/>
        <a:lstStyle/>
        <a:p>
          <a:pPr rtl="0"/>
          <a:r>
            <a:rPr lang="en-US" sz="1600" dirty="0" smtClean="0"/>
            <a:t>Creates a new form of protection for the design of vessel hulls</a:t>
          </a:r>
          <a:r>
            <a:rPr lang="en-US" sz="1600" i="1" dirty="0" smtClean="0"/>
            <a:t>. </a:t>
          </a:r>
          <a:r>
            <a:rPr lang="en-US" sz="1500" i="1" dirty="0" smtClean="0"/>
            <a:t>[Perfect example of  an unrelated amendment to a bill that was sure to pass]</a:t>
          </a:r>
          <a:endParaRPr lang="en-US" sz="1500" dirty="0"/>
        </a:p>
      </dgm:t>
    </dgm:pt>
    <dgm:pt modelId="{1494FE19-29B0-114E-BC52-942FF151CD55}" type="parTrans" cxnId="{77484C07-E4C6-E24E-81B5-95793A18104D}">
      <dgm:prSet/>
      <dgm:spPr/>
      <dgm:t>
        <a:bodyPr/>
        <a:lstStyle/>
        <a:p>
          <a:endParaRPr lang="en-US"/>
        </a:p>
      </dgm:t>
    </dgm:pt>
    <dgm:pt modelId="{F20AA9CF-BBC8-0049-A67A-4263CAA1681B}" type="sibTrans" cxnId="{77484C07-E4C6-E24E-81B5-95793A18104D}">
      <dgm:prSet/>
      <dgm:spPr/>
      <dgm:t>
        <a:bodyPr/>
        <a:lstStyle/>
        <a:p>
          <a:endParaRPr lang="en-US"/>
        </a:p>
      </dgm:t>
    </dgm:pt>
    <dgm:pt modelId="{D5B5A2FB-812E-7243-9A6F-C7830C6F8D58}" type="pres">
      <dgm:prSet presAssocID="{8AC33A8E-6D8D-304B-9E1E-7A1A4E3E3806}" presName="Name0" presStyleCnt="0">
        <dgm:presLayoutVars>
          <dgm:dir/>
          <dgm:resizeHandles val="exact"/>
        </dgm:presLayoutVars>
      </dgm:prSet>
      <dgm:spPr/>
      <dgm:t>
        <a:bodyPr/>
        <a:lstStyle/>
        <a:p>
          <a:endParaRPr lang="en-US"/>
        </a:p>
      </dgm:t>
    </dgm:pt>
    <dgm:pt modelId="{A51B937B-C4C3-8E4E-86BA-C5D0B00C4056}" type="pres">
      <dgm:prSet presAssocID="{8AC33A8E-6D8D-304B-9E1E-7A1A4E3E3806}" presName="bkgdShp" presStyleLbl="alignAccFollowNode1" presStyleIdx="0" presStyleCnt="1" custScaleY="76452" custLinFactNeighborX="-926" custLinFactNeighborY="-41906"/>
      <dgm:spPr/>
    </dgm:pt>
    <dgm:pt modelId="{0686D1C6-8271-8A4D-A5F3-C9CBECA64D88}" type="pres">
      <dgm:prSet presAssocID="{8AC33A8E-6D8D-304B-9E1E-7A1A4E3E3806}" presName="linComp" presStyleCnt="0"/>
      <dgm:spPr/>
    </dgm:pt>
    <dgm:pt modelId="{E1793B37-95EC-DD41-8F2F-C9C337C4C29D}" type="pres">
      <dgm:prSet presAssocID="{429DE783-D482-004B-AFC5-082527ACC870}" presName="compNode" presStyleCnt="0"/>
      <dgm:spPr/>
    </dgm:pt>
    <dgm:pt modelId="{97FBE948-D2B1-7942-9F11-F88EFBA9FD19}" type="pres">
      <dgm:prSet presAssocID="{429DE783-D482-004B-AFC5-082527ACC870}" presName="node" presStyleLbl="node1" presStyleIdx="0" presStyleCnt="5" custScaleX="163837" custScaleY="120313" custLinFactNeighborX="-1856" custLinFactNeighborY="-5078">
        <dgm:presLayoutVars>
          <dgm:bulletEnabled val="1"/>
        </dgm:presLayoutVars>
      </dgm:prSet>
      <dgm:spPr/>
      <dgm:t>
        <a:bodyPr/>
        <a:lstStyle/>
        <a:p>
          <a:endParaRPr lang="en-US"/>
        </a:p>
      </dgm:t>
    </dgm:pt>
    <dgm:pt modelId="{DD812142-4E60-7B4F-BACA-42798E0EBDE3}" type="pres">
      <dgm:prSet presAssocID="{429DE783-D482-004B-AFC5-082527ACC870}" presName="invisiNode" presStyleLbl="node1" presStyleIdx="0" presStyleCnt="5"/>
      <dgm:spPr/>
    </dgm:pt>
    <dgm:pt modelId="{A5E797FD-E0BC-734E-B690-014A3F688656}" type="pres">
      <dgm:prSet presAssocID="{429DE783-D482-004B-AFC5-082527ACC870}" presName="imagNode" presStyleLbl="fgImgPlace1" presStyleIdx="0" presStyleCnt="5" custScaleX="108551" custScaleY="83628" custLinFactNeighborX="-3478" custLinFactNeighborY="-15271"/>
      <dgm:spPr>
        <a:blipFill>
          <a:blip xmlns:r="http://schemas.openxmlformats.org/officeDocument/2006/relationships" r:embed="rId1">
            <a:extLst>
              <a:ext uri="{28A0092B-C50C-407E-A947-70E740481C1C}">
                <a14:useLocalDpi xmlns:a14="http://schemas.microsoft.com/office/drawing/2010/main" val="0"/>
              </a:ext>
            </a:extLst>
          </a:blip>
          <a:srcRect/>
          <a:stretch>
            <a:fillRect l="-9000" r="-9000"/>
          </a:stretch>
        </a:blipFill>
      </dgm:spPr>
    </dgm:pt>
    <dgm:pt modelId="{064F695A-CE22-B240-A7F6-88451441F82D}" type="pres">
      <dgm:prSet presAssocID="{EA32CED0-8806-3D41-B720-DDE68D92C1EB}" presName="sibTrans" presStyleLbl="sibTrans2D1" presStyleIdx="0" presStyleCnt="0"/>
      <dgm:spPr/>
      <dgm:t>
        <a:bodyPr/>
        <a:lstStyle/>
        <a:p>
          <a:endParaRPr lang="en-US"/>
        </a:p>
      </dgm:t>
    </dgm:pt>
    <dgm:pt modelId="{01BE6519-9A4D-FA4F-A456-B994577462A0}" type="pres">
      <dgm:prSet presAssocID="{46D7B735-700C-8A42-ABDF-9A851A66DFEF}" presName="compNode" presStyleCnt="0"/>
      <dgm:spPr/>
    </dgm:pt>
    <dgm:pt modelId="{7A00FD3D-0ADB-DE4F-A7E5-E9B4E5E361C8}" type="pres">
      <dgm:prSet presAssocID="{46D7B735-700C-8A42-ABDF-9A851A66DFEF}" presName="node" presStyleLbl="node1" presStyleIdx="1" presStyleCnt="5" custScaleX="142005" custScaleY="121334" custLinFactNeighborX="573" custLinFactNeighborY="-5097">
        <dgm:presLayoutVars>
          <dgm:bulletEnabled val="1"/>
        </dgm:presLayoutVars>
      </dgm:prSet>
      <dgm:spPr/>
      <dgm:t>
        <a:bodyPr/>
        <a:lstStyle/>
        <a:p>
          <a:endParaRPr lang="en-US"/>
        </a:p>
      </dgm:t>
    </dgm:pt>
    <dgm:pt modelId="{EAE27CC5-4B3B-D34E-B64B-18DE0FF1409E}" type="pres">
      <dgm:prSet presAssocID="{46D7B735-700C-8A42-ABDF-9A851A66DFEF}" presName="invisiNode" presStyleLbl="node1" presStyleIdx="1" presStyleCnt="5"/>
      <dgm:spPr/>
    </dgm:pt>
    <dgm:pt modelId="{A2B0B4C6-C6AA-154D-A5AC-FE139D914A21}" type="pres">
      <dgm:prSet presAssocID="{46D7B735-700C-8A42-ABDF-9A851A66DFEF}" presName="imagNode" presStyleLbl="fgImgPlace1" presStyleIdx="1" presStyleCnt="5" custScaleY="83628" custLinFactNeighborX="-1432" custLinFactNeighborY="-16686"/>
      <dgm:spPr>
        <a:blipFill>
          <a:blip xmlns:r="http://schemas.openxmlformats.org/officeDocument/2006/relationships" r:embed="rId2">
            <a:extLst>
              <a:ext uri="{28A0092B-C50C-407E-A947-70E740481C1C}">
                <a14:useLocalDpi xmlns:a14="http://schemas.microsoft.com/office/drawing/2010/main" val="0"/>
              </a:ext>
            </a:extLst>
          </a:blip>
          <a:srcRect/>
          <a:stretch>
            <a:fillRect l="-8000" r="-8000"/>
          </a:stretch>
        </a:blipFill>
      </dgm:spPr>
    </dgm:pt>
    <dgm:pt modelId="{55908890-344D-BE4C-AB60-85D8490B5E2F}" type="pres">
      <dgm:prSet presAssocID="{EA7A49BE-37E9-734E-A443-2B04BE51A0E9}" presName="sibTrans" presStyleLbl="sibTrans2D1" presStyleIdx="0" presStyleCnt="0"/>
      <dgm:spPr/>
      <dgm:t>
        <a:bodyPr/>
        <a:lstStyle/>
        <a:p>
          <a:endParaRPr lang="en-US"/>
        </a:p>
      </dgm:t>
    </dgm:pt>
    <dgm:pt modelId="{119EC20B-868C-6B45-89B0-FA047A01B1DA}" type="pres">
      <dgm:prSet presAssocID="{C61EEB9D-AD15-E74A-9230-74B3EFA4A5F1}" presName="compNode" presStyleCnt="0"/>
      <dgm:spPr/>
    </dgm:pt>
    <dgm:pt modelId="{F8CE215A-BFFD-604B-9FB3-23FFAB816717}" type="pres">
      <dgm:prSet presAssocID="{C61EEB9D-AD15-E74A-9230-74B3EFA4A5F1}" presName="node" presStyleLbl="node1" presStyleIdx="2" presStyleCnt="5" custScaleX="140446" custScaleY="119762" custLinFactNeighborX="1735" custLinFactNeighborY="-4940">
        <dgm:presLayoutVars>
          <dgm:bulletEnabled val="1"/>
        </dgm:presLayoutVars>
      </dgm:prSet>
      <dgm:spPr/>
      <dgm:t>
        <a:bodyPr/>
        <a:lstStyle/>
        <a:p>
          <a:endParaRPr lang="en-US"/>
        </a:p>
      </dgm:t>
    </dgm:pt>
    <dgm:pt modelId="{8B0AC54A-26D0-4641-8E9E-DB041AEAAEDB}" type="pres">
      <dgm:prSet presAssocID="{C61EEB9D-AD15-E74A-9230-74B3EFA4A5F1}" presName="invisiNode" presStyleLbl="node1" presStyleIdx="2" presStyleCnt="5"/>
      <dgm:spPr/>
    </dgm:pt>
    <dgm:pt modelId="{FD0A1685-8CC6-0E41-A0C8-75F4E981CAC1}" type="pres">
      <dgm:prSet presAssocID="{C61EEB9D-AD15-E74A-9230-74B3EFA4A5F1}" presName="imagNode" presStyleLbl="fgImgPlace1" presStyleIdx="2" presStyleCnt="5" custScaleY="82903" custLinFactNeighborX="5962" custLinFactNeighborY="-15863"/>
      <dgm:spPr>
        <a:blipFill>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dgm:spPr>
    </dgm:pt>
    <dgm:pt modelId="{41F3CDFE-A658-3B42-81F6-CA6AA9BEB576}" type="pres">
      <dgm:prSet presAssocID="{BE487539-22ED-254D-999A-682505055840}" presName="sibTrans" presStyleLbl="sibTrans2D1" presStyleIdx="0" presStyleCnt="0"/>
      <dgm:spPr/>
      <dgm:t>
        <a:bodyPr/>
        <a:lstStyle/>
        <a:p>
          <a:endParaRPr lang="en-US"/>
        </a:p>
      </dgm:t>
    </dgm:pt>
    <dgm:pt modelId="{4CBF18B3-A38A-A846-B642-F1FB116F7B8B}" type="pres">
      <dgm:prSet presAssocID="{A05DCC24-4169-3242-93A9-2F18E8EBA6F5}" presName="compNode" presStyleCnt="0"/>
      <dgm:spPr/>
    </dgm:pt>
    <dgm:pt modelId="{4EB231F4-03D2-2744-B147-4232B85D240B}" type="pres">
      <dgm:prSet presAssocID="{A05DCC24-4169-3242-93A9-2F18E8EBA6F5}" presName="node" presStyleLbl="node1" presStyleIdx="3" presStyleCnt="5" custScaleX="153804" custScaleY="118092" custLinFactNeighborX="3627" custLinFactNeighborY="-7045">
        <dgm:presLayoutVars>
          <dgm:bulletEnabled val="1"/>
        </dgm:presLayoutVars>
      </dgm:prSet>
      <dgm:spPr/>
      <dgm:t>
        <a:bodyPr/>
        <a:lstStyle/>
        <a:p>
          <a:endParaRPr lang="en-US"/>
        </a:p>
      </dgm:t>
    </dgm:pt>
    <dgm:pt modelId="{D96B7FD9-E28F-DA47-BA60-846D2F75DEFA}" type="pres">
      <dgm:prSet presAssocID="{A05DCC24-4169-3242-93A9-2F18E8EBA6F5}" presName="invisiNode" presStyleLbl="node1" presStyleIdx="3" presStyleCnt="5"/>
      <dgm:spPr/>
    </dgm:pt>
    <dgm:pt modelId="{F6F93FBD-AD86-3B48-8D17-680D2FF97380}" type="pres">
      <dgm:prSet presAssocID="{A05DCC24-4169-3242-93A9-2F18E8EBA6F5}" presName="imagNode" presStyleLbl="fgImgPlace1" presStyleIdx="3" presStyleCnt="5" custScaleX="101328" custScaleY="83628" custLinFactNeighborX="2125" custLinFactNeighborY="-16686"/>
      <dgm:spPr>
        <a:blipFill>
          <a:blip xmlns:r="http://schemas.openxmlformats.org/officeDocument/2006/relationships" r:embed="rId4">
            <a:extLst>
              <a:ext uri="{28A0092B-C50C-407E-A947-70E740481C1C}">
                <a14:useLocalDpi xmlns:a14="http://schemas.microsoft.com/office/drawing/2010/main" val="0"/>
              </a:ext>
            </a:extLst>
          </a:blip>
          <a:srcRect/>
          <a:stretch>
            <a:fillRect l="-7000" r="-7000"/>
          </a:stretch>
        </a:blipFill>
      </dgm:spPr>
    </dgm:pt>
    <dgm:pt modelId="{C932DA43-B383-8346-BAD2-85FD4269EE75}" type="pres">
      <dgm:prSet presAssocID="{1CF38852-570E-AB4E-8FCD-CFB23B33613A}" presName="sibTrans" presStyleLbl="sibTrans2D1" presStyleIdx="0" presStyleCnt="0"/>
      <dgm:spPr/>
      <dgm:t>
        <a:bodyPr/>
        <a:lstStyle/>
        <a:p>
          <a:endParaRPr lang="en-US"/>
        </a:p>
      </dgm:t>
    </dgm:pt>
    <dgm:pt modelId="{44F9B355-E453-0742-BB5D-EEE4FF33C6F4}" type="pres">
      <dgm:prSet presAssocID="{C4F85C0D-8FED-AF4E-8B15-6CBE2DABD005}" presName="compNode" presStyleCnt="0"/>
      <dgm:spPr/>
    </dgm:pt>
    <dgm:pt modelId="{1FDF8F65-8E6C-3F48-A467-40B618A999B4}" type="pres">
      <dgm:prSet presAssocID="{C4F85C0D-8FED-AF4E-8B15-6CBE2DABD005}" presName="node" presStyleLbl="node1" presStyleIdx="4" presStyleCnt="5" custScaleX="147038" custScaleY="119821" custLinFactNeighborX="3455" custLinFactNeighborY="-6232">
        <dgm:presLayoutVars>
          <dgm:bulletEnabled val="1"/>
        </dgm:presLayoutVars>
      </dgm:prSet>
      <dgm:spPr/>
      <dgm:t>
        <a:bodyPr/>
        <a:lstStyle/>
        <a:p>
          <a:endParaRPr lang="en-US"/>
        </a:p>
      </dgm:t>
    </dgm:pt>
    <dgm:pt modelId="{BC5266BC-108A-7547-986E-DBFFF319DBA3}" type="pres">
      <dgm:prSet presAssocID="{C4F85C0D-8FED-AF4E-8B15-6CBE2DABD005}" presName="invisiNode" presStyleLbl="node1" presStyleIdx="4" presStyleCnt="5"/>
      <dgm:spPr/>
    </dgm:pt>
    <dgm:pt modelId="{043571E0-EBE9-AA41-AA37-EC03C7787476}" type="pres">
      <dgm:prSet presAssocID="{C4F85C0D-8FED-AF4E-8B15-6CBE2DABD005}" presName="imagNode" presStyleLbl="fgImgPlace1" presStyleIdx="4" presStyleCnt="5" custScaleX="104017" custScaleY="83628" custLinFactNeighborX="4074" custLinFactNeighborY="-16686"/>
      <dgm:spPr>
        <a:blipFill>
          <a:blip xmlns:r="http://schemas.openxmlformats.org/officeDocument/2006/relationships" r:embed="rId5">
            <a:extLst>
              <a:ext uri="{28A0092B-C50C-407E-A947-70E740481C1C}">
                <a14:useLocalDpi xmlns:a14="http://schemas.microsoft.com/office/drawing/2010/main" val="0"/>
              </a:ext>
            </a:extLst>
          </a:blip>
          <a:srcRect/>
          <a:stretch>
            <a:fillRect l="-8000" r="-8000"/>
          </a:stretch>
        </a:blipFill>
      </dgm:spPr>
    </dgm:pt>
  </dgm:ptLst>
  <dgm:cxnLst>
    <dgm:cxn modelId="{E41C3C45-4178-E447-8BB3-B28081BF5C8D}" type="presOf" srcId="{BE487539-22ED-254D-999A-682505055840}" destId="{41F3CDFE-A658-3B42-81F6-CA6AA9BEB576}" srcOrd="0" destOrd="0" presId="urn:microsoft.com/office/officeart/2005/8/layout/pList2"/>
    <dgm:cxn modelId="{261CBB8B-B5AF-6945-BC02-D5532296EA6A}" type="presOf" srcId="{EA32CED0-8806-3D41-B720-DDE68D92C1EB}" destId="{064F695A-CE22-B240-A7F6-88451441F82D}" srcOrd="0" destOrd="0" presId="urn:microsoft.com/office/officeart/2005/8/layout/pList2"/>
    <dgm:cxn modelId="{77484C07-E4C6-E24E-81B5-95793A18104D}" srcId="{8AC33A8E-6D8D-304B-9E1E-7A1A4E3E3806}" destId="{C4F85C0D-8FED-AF4E-8B15-6CBE2DABD005}" srcOrd="4" destOrd="0" parTransId="{1494FE19-29B0-114E-BC52-942FF151CD55}" sibTransId="{F20AA9CF-BBC8-0049-A67A-4263CAA1681B}"/>
    <dgm:cxn modelId="{1CEAD8F9-2F09-7745-8C1F-C71E43F3FBFE}" srcId="{8AC33A8E-6D8D-304B-9E1E-7A1A4E3E3806}" destId="{A05DCC24-4169-3242-93A9-2F18E8EBA6F5}" srcOrd="3" destOrd="0" parTransId="{B15575A0-062F-E041-936D-B1623A206E3D}" sibTransId="{1CF38852-570E-AB4E-8FCD-CFB23B33613A}"/>
    <dgm:cxn modelId="{26CBC49C-1428-C94A-BA09-AE7BCC259D5E}" type="presOf" srcId="{46D7B735-700C-8A42-ABDF-9A851A66DFEF}" destId="{7A00FD3D-0ADB-DE4F-A7E5-E9B4E5E361C8}" srcOrd="0" destOrd="0" presId="urn:microsoft.com/office/officeart/2005/8/layout/pList2"/>
    <dgm:cxn modelId="{E407DA62-5163-EB4F-95F4-E951759BD1C9}" type="presOf" srcId="{8AC33A8E-6D8D-304B-9E1E-7A1A4E3E3806}" destId="{D5B5A2FB-812E-7243-9A6F-C7830C6F8D58}" srcOrd="0" destOrd="0" presId="urn:microsoft.com/office/officeart/2005/8/layout/pList2"/>
    <dgm:cxn modelId="{4B46E062-EAF1-5C4D-8427-9E69BC4F1B19}" type="presOf" srcId="{C61EEB9D-AD15-E74A-9230-74B3EFA4A5F1}" destId="{F8CE215A-BFFD-604B-9FB3-23FFAB816717}" srcOrd="0" destOrd="0" presId="urn:microsoft.com/office/officeart/2005/8/layout/pList2"/>
    <dgm:cxn modelId="{A7AFB855-C544-E543-B289-86BFA5D08280}" type="presOf" srcId="{C4F85C0D-8FED-AF4E-8B15-6CBE2DABD005}" destId="{1FDF8F65-8E6C-3F48-A467-40B618A999B4}" srcOrd="0" destOrd="0" presId="urn:microsoft.com/office/officeart/2005/8/layout/pList2"/>
    <dgm:cxn modelId="{4B61C1EF-35D1-9C4D-A9A8-6726D5C347A0}" srcId="{8AC33A8E-6D8D-304B-9E1E-7A1A4E3E3806}" destId="{46D7B735-700C-8A42-ABDF-9A851A66DFEF}" srcOrd="1" destOrd="0" parTransId="{3B0F193A-DB06-3F42-966D-778697F61773}" sibTransId="{EA7A49BE-37E9-734E-A443-2B04BE51A0E9}"/>
    <dgm:cxn modelId="{13AF1700-07AE-4D4A-AF36-59C03FF3584D}" type="presOf" srcId="{EA7A49BE-37E9-734E-A443-2B04BE51A0E9}" destId="{55908890-344D-BE4C-AB60-85D8490B5E2F}" srcOrd="0" destOrd="0" presId="urn:microsoft.com/office/officeart/2005/8/layout/pList2"/>
    <dgm:cxn modelId="{14E631E4-2E23-9647-934A-37CBEA9DD707}" type="presOf" srcId="{429DE783-D482-004B-AFC5-082527ACC870}" destId="{97FBE948-D2B1-7942-9F11-F88EFBA9FD19}" srcOrd="0" destOrd="0" presId="urn:microsoft.com/office/officeart/2005/8/layout/pList2"/>
    <dgm:cxn modelId="{52E03F2E-A960-4946-A679-8EEA7B8E4406}" srcId="{8AC33A8E-6D8D-304B-9E1E-7A1A4E3E3806}" destId="{429DE783-D482-004B-AFC5-082527ACC870}" srcOrd="0" destOrd="0" parTransId="{3B4016EB-96E7-BB47-AAB6-43CE06B65022}" sibTransId="{EA32CED0-8806-3D41-B720-DDE68D92C1EB}"/>
    <dgm:cxn modelId="{682C468E-C9E9-5449-A6BE-C0517013E79F}" srcId="{8AC33A8E-6D8D-304B-9E1E-7A1A4E3E3806}" destId="{C61EEB9D-AD15-E74A-9230-74B3EFA4A5F1}" srcOrd="2" destOrd="0" parTransId="{AB422F06-9A65-9542-AA64-8134B1A15877}" sibTransId="{BE487539-22ED-254D-999A-682505055840}"/>
    <dgm:cxn modelId="{4331814D-30C6-5F4B-B1F1-43A8D29AE667}" type="presOf" srcId="{1CF38852-570E-AB4E-8FCD-CFB23B33613A}" destId="{C932DA43-B383-8346-BAD2-85FD4269EE75}" srcOrd="0" destOrd="0" presId="urn:microsoft.com/office/officeart/2005/8/layout/pList2"/>
    <dgm:cxn modelId="{A1F6B99C-E5DC-F940-B770-A05E15DFA002}" type="presOf" srcId="{A05DCC24-4169-3242-93A9-2F18E8EBA6F5}" destId="{4EB231F4-03D2-2744-B147-4232B85D240B}" srcOrd="0" destOrd="0" presId="urn:microsoft.com/office/officeart/2005/8/layout/pList2"/>
    <dgm:cxn modelId="{65F07D6C-2727-9749-9A95-D427615770EC}" type="presParOf" srcId="{D5B5A2FB-812E-7243-9A6F-C7830C6F8D58}" destId="{A51B937B-C4C3-8E4E-86BA-C5D0B00C4056}" srcOrd="0" destOrd="0" presId="urn:microsoft.com/office/officeart/2005/8/layout/pList2"/>
    <dgm:cxn modelId="{8387995F-BA5C-7146-B1D1-C5637BA0ED66}" type="presParOf" srcId="{D5B5A2FB-812E-7243-9A6F-C7830C6F8D58}" destId="{0686D1C6-8271-8A4D-A5F3-C9CBECA64D88}" srcOrd="1" destOrd="0" presId="urn:microsoft.com/office/officeart/2005/8/layout/pList2"/>
    <dgm:cxn modelId="{9A1674DA-3C9C-4A42-B89F-2F1AB85B811F}" type="presParOf" srcId="{0686D1C6-8271-8A4D-A5F3-C9CBECA64D88}" destId="{E1793B37-95EC-DD41-8F2F-C9C337C4C29D}" srcOrd="0" destOrd="0" presId="urn:microsoft.com/office/officeart/2005/8/layout/pList2"/>
    <dgm:cxn modelId="{98932192-A815-7342-B216-F83DB4724420}" type="presParOf" srcId="{E1793B37-95EC-DD41-8F2F-C9C337C4C29D}" destId="{97FBE948-D2B1-7942-9F11-F88EFBA9FD19}" srcOrd="0" destOrd="0" presId="urn:microsoft.com/office/officeart/2005/8/layout/pList2"/>
    <dgm:cxn modelId="{D08EC6B5-11A2-8D47-936C-41E832A60F74}" type="presParOf" srcId="{E1793B37-95EC-DD41-8F2F-C9C337C4C29D}" destId="{DD812142-4E60-7B4F-BACA-42798E0EBDE3}" srcOrd="1" destOrd="0" presId="urn:microsoft.com/office/officeart/2005/8/layout/pList2"/>
    <dgm:cxn modelId="{5D800CD8-F71B-2E40-8196-18C9FB2D1498}" type="presParOf" srcId="{E1793B37-95EC-DD41-8F2F-C9C337C4C29D}" destId="{A5E797FD-E0BC-734E-B690-014A3F688656}" srcOrd="2" destOrd="0" presId="urn:microsoft.com/office/officeart/2005/8/layout/pList2"/>
    <dgm:cxn modelId="{E57F4678-68A4-B64B-B513-8BE79C3F08AB}" type="presParOf" srcId="{0686D1C6-8271-8A4D-A5F3-C9CBECA64D88}" destId="{064F695A-CE22-B240-A7F6-88451441F82D}" srcOrd="1" destOrd="0" presId="urn:microsoft.com/office/officeart/2005/8/layout/pList2"/>
    <dgm:cxn modelId="{5728F921-AB53-634C-90A4-C69BB0D20390}" type="presParOf" srcId="{0686D1C6-8271-8A4D-A5F3-C9CBECA64D88}" destId="{01BE6519-9A4D-FA4F-A456-B994577462A0}" srcOrd="2" destOrd="0" presId="urn:microsoft.com/office/officeart/2005/8/layout/pList2"/>
    <dgm:cxn modelId="{273A2090-87F9-FA4F-A5CE-5E4A2080D215}" type="presParOf" srcId="{01BE6519-9A4D-FA4F-A456-B994577462A0}" destId="{7A00FD3D-0ADB-DE4F-A7E5-E9B4E5E361C8}" srcOrd="0" destOrd="0" presId="urn:microsoft.com/office/officeart/2005/8/layout/pList2"/>
    <dgm:cxn modelId="{02B04C23-3E19-5242-B7E8-3F97CB556D1E}" type="presParOf" srcId="{01BE6519-9A4D-FA4F-A456-B994577462A0}" destId="{EAE27CC5-4B3B-D34E-B64B-18DE0FF1409E}" srcOrd="1" destOrd="0" presId="urn:microsoft.com/office/officeart/2005/8/layout/pList2"/>
    <dgm:cxn modelId="{E14F196B-88B7-6A41-862F-532178F6F0C9}" type="presParOf" srcId="{01BE6519-9A4D-FA4F-A456-B994577462A0}" destId="{A2B0B4C6-C6AA-154D-A5AC-FE139D914A21}" srcOrd="2" destOrd="0" presId="urn:microsoft.com/office/officeart/2005/8/layout/pList2"/>
    <dgm:cxn modelId="{CC3FF8D2-709B-CF47-8024-DD84239DFA98}" type="presParOf" srcId="{0686D1C6-8271-8A4D-A5F3-C9CBECA64D88}" destId="{55908890-344D-BE4C-AB60-85D8490B5E2F}" srcOrd="3" destOrd="0" presId="urn:microsoft.com/office/officeart/2005/8/layout/pList2"/>
    <dgm:cxn modelId="{EAC10A32-CEBD-1A4C-8E4A-5E10BF96CA3B}" type="presParOf" srcId="{0686D1C6-8271-8A4D-A5F3-C9CBECA64D88}" destId="{119EC20B-868C-6B45-89B0-FA047A01B1DA}" srcOrd="4" destOrd="0" presId="urn:microsoft.com/office/officeart/2005/8/layout/pList2"/>
    <dgm:cxn modelId="{F69929C8-7D00-2242-8DD1-9B7B27B3C95C}" type="presParOf" srcId="{119EC20B-868C-6B45-89B0-FA047A01B1DA}" destId="{F8CE215A-BFFD-604B-9FB3-23FFAB816717}" srcOrd="0" destOrd="0" presId="urn:microsoft.com/office/officeart/2005/8/layout/pList2"/>
    <dgm:cxn modelId="{2F23313B-0A10-C847-9066-A35AC786ACF5}" type="presParOf" srcId="{119EC20B-868C-6B45-89B0-FA047A01B1DA}" destId="{8B0AC54A-26D0-4641-8E9E-DB041AEAAEDB}" srcOrd="1" destOrd="0" presId="urn:microsoft.com/office/officeart/2005/8/layout/pList2"/>
    <dgm:cxn modelId="{89F99F93-1AE3-C74B-BAC5-66054BFB0736}" type="presParOf" srcId="{119EC20B-868C-6B45-89B0-FA047A01B1DA}" destId="{FD0A1685-8CC6-0E41-A0C8-75F4E981CAC1}" srcOrd="2" destOrd="0" presId="urn:microsoft.com/office/officeart/2005/8/layout/pList2"/>
    <dgm:cxn modelId="{562A27A5-8902-FE4C-9413-5922549EDA62}" type="presParOf" srcId="{0686D1C6-8271-8A4D-A5F3-C9CBECA64D88}" destId="{41F3CDFE-A658-3B42-81F6-CA6AA9BEB576}" srcOrd="5" destOrd="0" presId="urn:microsoft.com/office/officeart/2005/8/layout/pList2"/>
    <dgm:cxn modelId="{A90B5B04-4A8F-A14B-9FF5-D9346075395C}" type="presParOf" srcId="{0686D1C6-8271-8A4D-A5F3-C9CBECA64D88}" destId="{4CBF18B3-A38A-A846-B642-F1FB116F7B8B}" srcOrd="6" destOrd="0" presId="urn:microsoft.com/office/officeart/2005/8/layout/pList2"/>
    <dgm:cxn modelId="{126D9323-5BAC-E84A-8362-161C98FDE171}" type="presParOf" srcId="{4CBF18B3-A38A-A846-B642-F1FB116F7B8B}" destId="{4EB231F4-03D2-2744-B147-4232B85D240B}" srcOrd="0" destOrd="0" presId="urn:microsoft.com/office/officeart/2005/8/layout/pList2"/>
    <dgm:cxn modelId="{E542B420-E356-EF4F-BAA6-E3AB735943AD}" type="presParOf" srcId="{4CBF18B3-A38A-A846-B642-F1FB116F7B8B}" destId="{D96B7FD9-E28F-DA47-BA60-846D2F75DEFA}" srcOrd="1" destOrd="0" presId="urn:microsoft.com/office/officeart/2005/8/layout/pList2"/>
    <dgm:cxn modelId="{8F7FD03A-53D8-7748-9D36-1278E204ECB2}" type="presParOf" srcId="{4CBF18B3-A38A-A846-B642-F1FB116F7B8B}" destId="{F6F93FBD-AD86-3B48-8D17-680D2FF97380}" srcOrd="2" destOrd="0" presId="urn:microsoft.com/office/officeart/2005/8/layout/pList2"/>
    <dgm:cxn modelId="{1C6D0894-F421-3148-A47A-68753B334F10}" type="presParOf" srcId="{0686D1C6-8271-8A4D-A5F3-C9CBECA64D88}" destId="{C932DA43-B383-8346-BAD2-85FD4269EE75}" srcOrd="7" destOrd="0" presId="urn:microsoft.com/office/officeart/2005/8/layout/pList2"/>
    <dgm:cxn modelId="{03DA2B6D-626A-224E-BB6B-667134AED3E7}" type="presParOf" srcId="{0686D1C6-8271-8A4D-A5F3-C9CBECA64D88}" destId="{44F9B355-E453-0742-BB5D-EEE4FF33C6F4}" srcOrd="8" destOrd="0" presId="urn:microsoft.com/office/officeart/2005/8/layout/pList2"/>
    <dgm:cxn modelId="{A613F349-B178-E34E-A56A-FB81D3A4080A}" type="presParOf" srcId="{44F9B355-E453-0742-BB5D-EEE4FF33C6F4}" destId="{1FDF8F65-8E6C-3F48-A467-40B618A999B4}" srcOrd="0" destOrd="0" presId="urn:microsoft.com/office/officeart/2005/8/layout/pList2"/>
    <dgm:cxn modelId="{CF32CD02-09DE-A04A-BE07-0539D220102F}" type="presParOf" srcId="{44F9B355-E453-0742-BB5D-EEE4FF33C6F4}" destId="{BC5266BC-108A-7547-986E-DBFFF319DBA3}" srcOrd="1" destOrd="0" presId="urn:microsoft.com/office/officeart/2005/8/layout/pList2"/>
    <dgm:cxn modelId="{F7EA7115-FB7F-6E4A-A7D4-B522CBADCF6E}" type="presParOf" srcId="{44F9B355-E453-0742-BB5D-EEE4FF33C6F4}" destId="{043571E0-EBE9-AA41-AA37-EC03C7787476}" srcOrd="2" destOrd="0" presId="urn:microsoft.com/office/officeart/2005/8/layout/p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C9ED89-51F1-6F45-8599-8AD5A00B4E1B}"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77BC8E79-1172-3343-B458-CBE1C3D76242}">
      <dgm:prSet/>
      <dgm:spPr/>
      <dgm:t>
        <a:bodyPr/>
        <a:lstStyle/>
        <a:p>
          <a:pPr rtl="0"/>
          <a:r>
            <a:rPr lang="en-US" smtClean="0"/>
            <a:t>BALANCES interests of internet service providers (ISP) and copyright owners when infringements occur in a digital environment (DE) by the users. Includes penalties.</a:t>
          </a:r>
          <a:endParaRPr lang="en-US"/>
        </a:p>
      </dgm:t>
    </dgm:pt>
    <dgm:pt modelId="{540C4588-15CD-794B-9143-A42BBFA90BD8}" type="parTrans" cxnId="{721C79CC-A94F-584A-B312-AEE5866D9112}">
      <dgm:prSet/>
      <dgm:spPr/>
      <dgm:t>
        <a:bodyPr/>
        <a:lstStyle/>
        <a:p>
          <a:endParaRPr lang="en-US"/>
        </a:p>
      </dgm:t>
    </dgm:pt>
    <dgm:pt modelId="{272A10B2-AD01-044D-A5FD-EB40A7CEDD55}" type="sibTrans" cxnId="{721C79CC-A94F-584A-B312-AEE5866D9112}">
      <dgm:prSet/>
      <dgm:spPr/>
      <dgm:t>
        <a:bodyPr/>
        <a:lstStyle/>
        <a:p>
          <a:endParaRPr lang="en-US"/>
        </a:p>
      </dgm:t>
    </dgm:pt>
    <dgm:pt modelId="{6A51CE6F-FC0C-8642-B7CC-1054FB372EBC}">
      <dgm:prSet/>
      <dgm:spPr/>
      <dgm:t>
        <a:bodyPr/>
        <a:lstStyle/>
        <a:p>
          <a:pPr rtl="0"/>
          <a:r>
            <a:rPr lang="en-US" smtClean="0"/>
            <a:t>Protections are in place for the ISP if they follow certain conditions. An ISP must take steps when aware that infringing materials reside on its network:</a:t>
          </a:r>
          <a:endParaRPr lang="en-US"/>
        </a:p>
      </dgm:t>
    </dgm:pt>
    <dgm:pt modelId="{C348D655-E973-3048-8BE2-F4FCC9D58D95}" type="parTrans" cxnId="{99437E94-679C-0B40-8786-58EBF1056736}">
      <dgm:prSet/>
      <dgm:spPr/>
      <dgm:t>
        <a:bodyPr/>
        <a:lstStyle/>
        <a:p>
          <a:endParaRPr lang="en-US"/>
        </a:p>
      </dgm:t>
    </dgm:pt>
    <dgm:pt modelId="{C5A19DD1-D4E8-4844-9E9B-A17CF214A7B4}" type="sibTrans" cxnId="{99437E94-679C-0B40-8786-58EBF1056736}">
      <dgm:prSet/>
      <dgm:spPr/>
      <dgm:t>
        <a:bodyPr/>
        <a:lstStyle/>
        <a:p>
          <a:endParaRPr lang="en-US"/>
        </a:p>
      </dgm:t>
    </dgm:pt>
    <dgm:pt modelId="{B1E92087-48FE-D843-9D19-B323526C4DDE}">
      <dgm:prSet/>
      <dgm:spPr/>
      <dgm:t>
        <a:bodyPr/>
        <a:lstStyle/>
        <a:p>
          <a:pPr rtl="0"/>
          <a:r>
            <a:rPr lang="en-US" sz="1800" dirty="0" smtClean="0"/>
            <a:t>Adopt and implement </a:t>
          </a:r>
          <a:r>
            <a:rPr lang="en-US" sz="1800" b="1" dirty="0" smtClean="0"/>
            <a:t>a policy</a:t>
          </a:r>
          <a:endParaRPr lang="en-US" sz="1800" dirty="0"/>
        </a:p>
      </dgm:t>
    </dgm:pt>
    <dgm:pt modelId="{A19AD298-1099-164E-ACF7-C377CB82F4FF}" type="parTrans" cxnId="{ED68D2B8-520B-B946-96C8-5A426583441F}">
      <dgm:prSet/>
      <dgm:spPr/>
      <dgm:t>
        <a:bodyPr/>
        <a:lstStyle/>
        <a:p>
          <a:endParaRPr lang="en-US"/>
        </a:p>
      </dgm:t>
    </dgm:pt>
    <dgm:pt modelId="{B1161144-6552-F64A-B2ED-196E9C5CF515}" type="sibTrans" cxnId="{ED68D2B8-520B-B946-96C8-5A426583441F}">
      <dgm:prSet/>
      <dgm:spPr/>
      <dgm:t>
        <a:bodyPr/>
        <a:lstStyle/>
        <a:p>
          <a:endParaRPr lang="en-US"/>
        </a:p>
      </dgm:t>
    </dgm:pt>
    <dgm:pt modelId="{7C6DF202-06AA-FF45-9579-5D2322FD6F79}">
      <dgm:prSet/>
      <dgm:spPr/>
      <dgm:t>
        <a:bodyPr/>
        <a:lstStyle/>
        <a:p>
          <a:pPr rtl="0"/>
          <a:r>
            <a:rPr lang="en-US" sz="1800" b="1" smtClean="0"/>
            <a:t>Policy </a:t>
          </a:r>
          <a:r>
            <a:rPr lang="en-US" sz="1800" smtClean="0"/>
            <a:t>must provide for termination of repeat infringers</a:t>
          </a:r>
          <a:endParaRPr lang="en-US" sz="1800"/>
        </a:p>
      </dgm:t>
    </dgm:pt>
    <dgm:pt modelId="{3D608B6D-2CD3-484F-9811-CAE056FDB033}" type="parTrans" cxnId="{67594E74-B9FD-074B-9226-CF2CDB751433}">
      <dgm:prSet/>
      <dgm:spPr/>
      <dgm:t>
        <a:bodyPr/>
        <a:lstStyle/>
        <a:p>
          <a:endParaRPr lang="en-US"/>
        </a:p>
      </dgm:t>
    </dgm:pt>
    <dgm:pt modelId="{2FDF0216-0A52-4A4E-BFAC-3C88C9B57618}" type="sibTrans" cxnId="{67594E74-B9FD-074B-9226-CF2CDB751433}">
      <dgm:prSet/>
      <dgm:spPr/>
      <dgm:t>
        <a:bodyPr/>
        <a:lstStyle/>
        <a:p>
          <a:endParaRPr lang="en-US"/>
        </a:p>
      </dgm:t>
    </dgm:pt>
    <dgm:pt modelId="{93386E45-649A-2244-9F20-F0C989EED435}">
      <dgm:prSet custT="1"/>
      <dgm:spPr/>
      <dgm:t>
        <a:bodyPr/>
        <a:lstStyle/>
        <a:p>
          <a:pPr rtl="0"/>
          <a:r>
            <a:rPr lang="en-US" sz="1800" b="1" dirty="0" smtClean="0"/>
            <a:t>Accommodate standard technical measures used by copyright owners </a:t>
          </a:r>
          <a:r>
            <a:rPr lang="en-US" sz="1800" dirty="0" smtClean="0"/>
            <a:t>to protect copyrighted works</a:t>
          </a:r>
          <a:endParaRPr lang="en-US" sz="1800" dirty="0"/>
        </a:p>
      </dgm:t>
    </dgm:pt>
    <dgm:pt modelId="{22434746-04A7-284F-8CC5-8135986A7EB8}" type="parTrans" cxnId="{667F88BA-6067-E248-8D28-6A904976C3BF}">
      <dgm:prSet/>
      <dgm:spPr/>
      <dgm:t>
        <a:bodyPr/>
        <a:lstStyle/>
        <a:p>
          <a:endParaRPr lang="en-US"/>
        </a:p>
      </dgm:t>
    </dgm:pt>
    <dgm:pt modelId="{D09D6F1B-530B-524F-A855-4358F827FD82}" type="sibTrans" cxnId="{667F88BA-6067-E248-8D28-6A904976C3BF}">
      <dgm:prSet/>
      <dgm:spPr/>
      <dgm:t>
        <a:bodyPr/>
        <a:lstStyle/>
        <a:p>
          <a:endParaRPr lang="en-US"/>
        </a:p>
      </dgm:t>
    </dgm:pt>
    <dgm:pt modelId="{0F8466C9-8137-E344-BBE0-D60920E2710F}" type="pres">
      <dgm:prSet presAssocID="{3EC9ED89-51F1-6F45-8599-8AD5A00B4E1B}" presName="linear" presStyleCnt="0">
        <dgm:presLayoutVars>
          <dgm:animLvl val="lvl"/>
          <dgm:resizeHandles val="exact"/>
        </dgm:presLayoutVars>
      </dgm:prSet>
      <dgm:spPr/>
      <dgm:t>
        <a:bodyPr/>
        <a:lstStyle/>
        <a:p>
          <a:endParaRPr lang="en-US"/>
        </a:p>
      </dgm:t>
    </dgm:pt>
    <dgm:pt modelId="{6C4D473A-C6CD-0643-991D-B79C1DF94118}" type="pres">
      <dgm:prSet presAssocID="{77BC8E79-1172-3343-B458-CBE1C3D76242}" presName="parentText" presStyleLbl="node1" presStyleIdx="0" presStyleCnt="2">
        <dgm:presLayoutVars>
          <dgm:chMax val="0"/>
          <dgm:bulletEnabled val="1"/>
        </dgm:presLayoutVars>
      </dgm:prSet>
      <dgm:spPr/>
      <dgm:t>
        <a:bodyPr/>
        <a:lstStyle/>
        <a:p>
          <a:endParaRPr lang="en-US"/>
        </a:p>
      </dgm:t>
    </dgm:pt>
    <dgm:pt modelId="{AFE940C2-2054-C747-BE3E-2E6EE80A1BBD}" type="pres">
      <dgm:prSet presAssocID="{272A10B2-AD01-044D-A5FD-EB40A7CEDD55}" presName="spacer" presStyleCnt="0"/>
      <dgm:spPr/>
    </dgm:pt>
    <dgm:pt modelId="{13E1366A-7ABD-444A-9BBD-77A76F952DC6}" type="pres">
      <dgm:prSet presAssocID="{6A51CE6F-FC0C-8642-B7CC-1054FB372EBC}" presName="parentText" presStyleLbl="node1" presStyleIdx="1" presStyleCnt="2">
        <dgm:presLayoutVars>
          <dgm:chMax val="0"/>
          <dgm:bulletEnabled val="1"/>
        </dgm:presLayoutVars>
      </dgm:prSet>
      <dgm:spPr/>
      <dgm:t>
        <a:bodyPr/>
        <a:lstStyle/>
        <a:p>
          <a:endParaRPr lang="en-US"/>
        </a:p>
      </dgm:t>
    </dgm:pt>
    <dgm:pt modelId="{D4DAF06D-1683-B845-92EA-4533277BEA7D}" type="pres">
      <dgm:prSet presAssocID="{6A51CE6F-FC0C-8642-B7CC-1054FB372EBC}" presName="childText" presStyleLbl="revTx" presStyleIdx="0" presStyleCnt="1" custScaleY="124196">
        <dgm:presLayoutVars>
          <dgm:bulletEnabled val="1"/>
        </dgm:presLayoutVars>
      </dgm:prSet>
      <dgm:spPr/>
      <dgm:t>
        <a:bodyPr/>
        <a:lstStyle/>
        <a:p>
          <a:endParaRPr lang="en-US"/>
        </a:p>
      </dgm:t>
    </dgm:pt>
  </dgm:ptLst>
  <dgm:cxnLst>
    <dgm:cxn modelId="{ED68D2B8-520B-B946-96C8-5A426583441F}" srcId="{6A51CE6F-FC0C-8642-B7CC-1054FB372EBC}" destId="{B1E92087-48FE-D843-9D19-B323526C4DDE}" srcOrd="0" destOrd="0" parTransId="{A19AD298-1099-164E-ACF7-C377CB82F4FF}" sibTransId="{B1161144-6552-F64A-B2ED-196E9C5CF515}"/>
    <dgm:cxn modelId="{67594E74-B9FD-074B-9226-CF2CDB751433}" srcId="{6A51CE6F-FC0C-8642-B7CC-1054FB372EBC}" destId="{7C6DF202-06AA-FF45-9579-5D2322FD6F79}" srcOrd="1" destOrd="0" parTransId="{3D608B6D-2CD3-484F-9811-CAE056FDB033}" sibTransId="{2FDF0216-0A52-4A4E-BFAC-3C88C9B57618}"/>
    <dgm:cxn modelId="{F3305C07-F09D-1F4B-A8F4-6768A3203789}" type="presOf" srcId="{7C6DF202-06AA-FF45-9579-5D2322FD6F79}" destId="{D4DAF06D-1683-B845-92EA-4533277BEA7D}" srcOrd="0" destOrd="1" presId="urn:microsoft.com/office/officeart/2005/8/layout/vList2"/>
    <dgm:cxn modelId="{E667DA2C-3158-8245-9B95-89A6F9CCA4BA}" type="presOf" srcId="{3EC9ED89-51F1-6F45-8599-8AD5A00B4E1B}" destId="{0F8466C9-8137-E344-BBE0-D60920E2710F}" srcOrd="0" destOrd="0" presId="urn:microsoft.com/office/officeart/2005/8/layout/vList2"/>
    <dgm:cxn modelId="{80B40D5F-D799-7A49-9525-80EEECB639C7}" type="presOf" srcId="{6A51CE6F-FC0C-8642-B7CC-1054FB372EBC}" destId="{13E1366A-7ABD-444A-9BBD-77A76F952DC6}" srcOrd="0" destOrd="0" presId="urn:microsoft.com/office/officeart/2005/8/layout/vList2"/>
    <dgm:cxn modelId="{99437E94-679C-0B40-8786-58EBF1056736}" srcId="{3EC9ED89-51F1-6F45-8599-8AD5A00B4E1B}" destId="{6A51CE6F-FC0C-8642-B7CC-1054FB372EBC}" srcOrd="1" destOrd="0" parTransId="{C348D655-E973-3048-8BE2-F4FCC9D58D95}" sibTransId="{C5A19DD1-D4E8-4844-9E9B-A17CF214A7B4}"/>
    <dgm:cxn modelId="{BC2A6168-A571-284F-83B7-5FAC6CC57B82}" type="presOf" srcId="{77BC8E79-1172-3343-B458-CBE1C3D76242}" destId="{6C4D473A-C6CD-0643-991D-B79C1DF94118}" srcOrd="0" destOrd="0" presId="urn:microsoft.com/office/officeart/2005/8/layout/vList2"/>
    <dgm:cxn modelId="{667F88BA-6067-E248-8D28-6A904976C3BF}" srcId="{6A51CE6F-FC0C-8642-B7CC-1054FB372EBC}" destId="{93386E45-649A-2244-9F20-F0C989EED435}" srcOrd="2" destOrd="0" parTransId="{22434746-04A7-284F-8CC5-8135986A7EB8}" sibTransId="{D09D6F1B-530B-524F-A855-4358F827FD82}"/>
    <dgm:cxn modelId="{E1D89699-EE06-D142-B31F-50360664A61A}" type="presOf" srcId="{93386E45-649A-2244-9F20-F0C989EED435}" destId="{D4DAF06D-1683-B845-92EA-4533277BEA7D}" srcOrd="0" destOrd="2" presId="urn:microsoft.com/office/officeart/2005/8/layout/vList2"/>
    <dgm:cxn modelId="{721C79CC-A94F-584A-B312-AEE5866D9112}" srcId="{3EC9ED89-51F1-6F45-8599-8AD5A00B4E1B}" destId="{77BC8E79-1172-3343-B458-CBE1C3D76242}" srcOrd="0" destOrd="0" parTransId="{540C4588-15CD-794B-9143-A42BBFA90BD8}" sibTransId="{272A10B2-AD01-044D-A5FD-EB40A7CEDD55}"/>
    <dgm:cxn modelId="{C912FCB5-DC8C-AC47-B6DB-CFFA4D05CC21}" type="presOf" srcId="{B1E92087-48FE-D843-9D19-B323526C4DDE}" destId="{D4DAF06D-1683-B845-92EA-4533277BEA7D}" srcOrd="0" destOrd="0" presId="urn:microsoft.com/office/officeart/2005/8/layout/vList2"/>
    <dgm:cxn modelId="{60C92FFC-C92C-C045-A8EE-82D9C70CEA2B}" type="presParOf" srcId="{0F8466C9-8137-E344-BBE0-D60920E2710F}" destId="{6C4D473A-C6CD-0643-991D-B79C1DF94118}" srcOrd="0" destOrd="0" presId="urn:microsoft.com/office/officeart/2005/8/layout/vList2"/>
    <dgm:cxn modelId="{6C3A56BA-F3D0-C442-A55D-4C5D90D50307}" type="presParOf" srcId="{0F8466C9-8137-E344-BBE0-D60920E2710F}" destId="{AFE940C2-2054-C747-BE3E-2E6EE80A1BBD}" srcOrd="1" destOrd="0" presId="urn:microsoft.com/office/officeart/2005/8/layout/vList2"/>
    <dgm:cxn modelId="{5792FB44-3ECE-B448-95DA-91DC8888ED52}" type="presParOf" srcId="{0F8466C9-8137-E344-BBE0-D60920E2710F}" destId="{13E1366A-7ABD-444A-9BBD-77A76F952DC6}" srcOrd="2" destOrd="0" presId="urn:microsoft.com/office/officeart/2005/8/layout/vList2"/>
    <dgm:cxn modelId="{1AC72A1C-4A36-AE46-8C66-7F580C70C12D}" type="presParOf" srcId="{0F8466C9-8137-E344-BBE0-D60920E2710F}" destId="{D4DAF06D-1683-B845-92EA-4533277BEA7D}"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31C38B-E999-274F-ADE7-8A24D078A732}"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F158D5DF-DFA5-694F-A134-5568FC1475D8}">
      <dgm:prSet/>
      <dgm:spPr/>
      <dgm:t>
        <a:bodyPr/>
        <a:lstStyle/>
        <a:p>
          <a:pPr rtl="0"/>
          <a:r>
            <a:rPr lang="en-US" smtClean="0"/>
            <a:t>1. Amends sections 110(2) and 112(f) of the U.S. Copyright Act. </a:t>
          </a:r>
          <a:endParaRPr lang="en-US"/>
        </a:p>
      </dgm:t>
    </dgm:pt>
    <dgm:pt modelId="{F99F2062-870E-924D-886C-79AD9B8B8461}" type="parTrans" cxnId="{4184DAB5-A5DE-4B48-8F98-C1F592F14823}">
      <dgm:prSet/>
      <dgm:spPr/>
      <dgm:t>
        <a:bodyPr/>
        <a:lstStyle/>
        <a:p>
          <a:endParaRPr lang="en-US"/>
        </a:p>
      </dgm:t>
    </dgm:pt>
    <dgm:pt modelId="{4091C695-3E0D-5843-B97E-168482674612}" type="sibTrans" cxnId="{4184DAB5-A5DE-4B48-8F98-C1F592F14823}">
      <dgm:prSet/>
      <dgm:spPr/>
      <dgm:t>
        <a:bodyPr/>
        <a:lstStyle/>
        <a:p>
          <a:endParaRPr lang="en-US"/>
        </a:p>
      </dgm:t>
    </dgm:pt>
    <dgm:pt modelId="{1416CA7F-B6AF-1F4F-97E3-6C106559D121}">
      <dgm:prSet/>
      <dgm:spPr/>
      <dgm:t>
        <a:bodyPr/>
        <a:lstStyle/>
        <a:p>
          <a:pPr rtl="0"/>
          <a:r>
            <a:rPr lang="en-US" smtClean="0"/>
            <a:t>2. TEACH Act </a:t>
          </a:r>
          <a:endParaRPr lang="en-US"/>
        </a:p>
      </dgm:t>
    </dgm:pt>
    <dgm:pt modelId="{1E2E30D5-2E34-7346-B4AA-21BB0DA3C40A}" type="parTrans" cxnId="{AB5322CB-FABB-A849-8E5D-8980D9AD3E15}">
      <dgm:prSet/>
      <dgm:spPr/>
      <dgm:t>
        <a:bodyPr/>
        <a:lstStyle/>
        <a:p>
          <a:endParaRPr lang="en-US"/>
        </a:p>
      </dgm:t>
    </dgm:pt>
    <dgm:pt modelId="{CE7060E8-DF14-D147-92B7-9E247EBE64F7}" type="sibTrans" cxnId="{AB5322CB-FABB-A849-8E5D-8980D9AD3E15}">
      <dgm:prSet/>
      <dgm:spPr/>
      <dgm:t>
        <a:bodyPr/>
        <a:lstStyle/>
        <a:p>
          <a:endParaRPr lang="en-US"/>
        </a:p>
      </dgm:t>
    </dgm:pt>
    <dgm:pt modelId="{8F55EA42-7B54-E34C-B5A0-9B22B64780DB}">
      <dgm:prSet/>
      <dgm:spPr/>
      <dgm:t>
        <a:bodyPr/>
        <a:lstStyle/>
        <a:p>
          <a:pPr rtl="0"/>
          <a:r>
            <a:rPr lang="en-US" dirty="0" smtClean="0"/>
            <a:t>Seeks to </a:t>
          </a:r>
          <a:r>
            <a:rPr lang="en-US" b="1" dirty="0" smtClean="0"/>
            <a:t>balance</a:t>
          </a:r>
          <a:r>
            <a:rPr lang="en-US" dirty="0" smtClean="0"/>
            <a:t> the perspectives of both </a:t>
          </a:r>
          <a:r>
            <a:rPr lang="en-US" b="1" dirty="0" smtClean="0"/>
            <a:t>copyright owners </a:t>
          </a:r>
          <a:r>
            <a:rPr lang="en-US" dirty="0" smtClean="0"/>
            <a:t>and </a:t>
          </a:r>
          <a:r>
            <a:rPr lang="en-US" b="1" dirty="0" smtClean="0"/>
            <a:t>content users</a:t>
          </a:r>
          <a:r>
            <a:rPr lang="en-US" dirty="0" smtClean="0"/>
            <a:t>, and </a:t>
          </a:r>
          <a:endParaRPr lang="en-US" dirty="0"/>
        </a:p>
      </dgm:t>
    </dgm:pt>
    <dgm:pt modelId="{BE31F81F-B1C6-4641-A788-42863B1F0922}" type="parTrans" cxnId="{BCBA6901-B2E3-2C43-95B0-ED954DE5EABA}">
      <dgm:prSet/>
      <dgm:spPr/>
      <dgm:t>
        <a:bodyPr/>
        <a:lstStyle/>
        <a:p>
          <a:endParaRPr lang="en-US"/>
        </a:p>
      </dgm:t>
    </dgm:pt>
    <dgm:pt modelId="{D3026C85-10A3-514D-8924-5059670543E8}" type="sibTrans" cxnId="{BCBA6901-B2E3-2C43-95B0-ED954DE5EABA}">
      <dgm:prSet/>
      <dgm:spPr/>
      <dgm:t>
        <a:bodyPr/>
        <a:lstStyle/>
        <a:p>
          <a:endParaRPr lang="en-US"/>
        </a:p>
      </dgm:t>
    </dgm:pt>
    <dgm:pt modelId="{3E42BA4E-FF39-AA47-8FCF-A51816171CE6}">
      <dgm:prSet/>
      <dgm:spPr/>
      <dgm:t>
        <a:bodyPr/>
        <a:lstStyle/>
        <a:p>
          <a:pPr rtl="0"/>
          <a:r>
            <a:rPr lang="en-US" dirty="0" smtClean="0"/>
            <a:t>Provides guidance for today's academic institutions, for </a:t>
          </a:r>
          <a:endParaRPr lang="en-US" dirty="0"/>
        </a:p>
      </dgm:t>
    </dgm:pt>
    <dgm:pt modelId="{C4169C33-A258-8749-BE5B-C9662C724BBC}" type="parTrans" cxnId="{8A9B24BB-2289-A142-BD7B-B03C5026F561}">
      <dgm:prSet/>
      <dgm:spPr/>
      <dgm:t>
        <a:bodyPr/>
        <a:lstStyle/>
        <a:p>
          <a:endParaRPr lang="en-US"/>
        </a:p>
      </dgm:t>
    </dgm:pt>
    <dgm:pt modelId="{B846CA87-3718-D648-A5E8-FDA834DADEC6}" type="sibTrans" cxnId="{8A9B24BB-2289-A142-BD7B-B03C5026F561}">
      <dgm:prSet/>
      <dgm:spPr/>
      <dgm:t>
        <a:bodyPr/>
        <a:lstStyle/>
        <a:p>
          <a:endParaRPr lang="en-US"/>
        </a:p>
      </dgm:t>
    </dgm:pt>
    <dgm:pt modelId="{C7F2C667-81CE-414C-B36B-075F3197B077}">
      <dgm:prSet/>
      <dgm:spPr/>
      <dgm:t>
        <a:bodyPr/>
        <a:lstStyle/>
        <a:p>
          <a:pPr rtl="0"/>
          <a:r>
            <a:rPr lang="en-US" dirty="0" smtClean="0"/>
            <a:t>Facilitates and enables the performance and display of copyrighted materials for distance education by accredited, non-profit educational institutions (and some government entities) that meet the Act's qualifying requirements: </a:t>
          </a:r>
          <a:endParaRPr lang="en-US" dirty="0"/>
        </a:p>
      </dgm:t>
    </dgm:pt>
    <dgm:pt modelId="{F838A25A-DFED-AD49-AEF1-0D3ECF0FBE0A}" type="parTrans" cxnId="{8A596069-705A-7A45-8DE3-1B018F0EB8AE}">
      <dgm:prSet/>
      <dgm:spPr/>
      <dgm:t>
        <a:bodyPr/>
        <a:lstStyle/>
        <a:p>
          <a:endParaRPr lang="en-US"/>
        </a:p>
      </dgm:t>
    </dgm:pt>
    <dgm:pt modelId="{F5726CF3-CA7D-274C-900C-9866821F6E2B}" type="sibTrans" cxnId="{8A596069-705A-7A45-8DE3-1B018F0EB8AE}">
      <dgm:prSet/>
      <dgm:spPr/>
      <dgm:t>
        <a:bodyPr/>
        <a:lstStyle/>
        <a:p>
          <a:endParaRPr lang="en-US"/>
        </a:p>
      </dgm:t>
    </dgm:pt>
    <dgm:pt modelId="{A414C265-72BB-FF41-A7E6-E08CBAA1B70F}">
      <dgm:prSet/>
      <dgm:spPr/>
      <dgm:t>
        <a:bodyPr/>
        <a:lstStyle/>
        <a:p>
          <a:pPr rtl="0"/>
          <a:r>
            <a:rPr lang="en-US" dirty="0" smtClean="0"/>
            <a:t>Primary purpose is to balance the needs of distance learners and educators with the rights of copyright holders. TEACH applies to distance education that includes the participation of any enrolled student, on or off campus. </a:t>
          </a:r>
          <a:endParaRPr lang="en-US" dirty="0"/>
        </a:p>
      </dgm:t>
    </dgm:pt>
    <dgm:pt modelId="{3D35BBBB-543B-F845-9C19-37F11BE9BD9D}" type="parTrans" cxnId="{9AA15612-261A-AB4B-959B-0B86677DF6DC}">
      <dgm:prSet/>
      <dgm:spPr/>
      <dgm:t>
        <a:bodyPr/>
        <a:lstStyle/>
        <a:p>
          <a:endParaRPr lang="en-US"/>
        </a:p>
      </dgm:t>
    </dgm:pt>
    <dgm:pt modelId="{126C7B23-0F57-3945-8651-A144993A5FFA}" type="sibTrans" cxnId="{9AA15612-261A-AB4B-959B-0B86677DF6DC}">
      <dgm:prSet/>
      <dgm:spPr/>
      <dgm:t>
        <a:bodyPr/>
        <a:lstStyle/>
        <a:p>
          <a:endParaRPr lang="en-US"/>
        </a:p>
      </dgm:t>
    </dgm:pt>
    <dgm:pt modelId="{ECD670A3-4586-4FC1-8B27-0D9ECD185B5A}">
      <dgm:prSet/>
      <dgm:spPr/>
      <dgm:t>
        <a:bodyPr/>
        <a:lstStyle/>
        <a:p>
          <a:pPr rtl="0"/>
          <a:r>
            <a:rPr lang="en-US" dirty="0" smtClean="0"/>
            <a:t>Special digital uses, such as online distance learning and course management systems, require special attention. </a:t>
          </a:r>
          <a:endParaRPr lang="en-US" dirty="0"/>
        </a:p>
      </dgm:t>
    </dgm:pt>
    <dgm:pt modelId="{03FC99BC-3FFC-4CF0-A9E9-9DF3E5D02F66}" type="parTrans" cxnId="{B363B50F-7894-40F9-9D52-943EC24EA21A}">
      <dgm:prSet/>
      <dgm:spPr/>
    </dgm:pt>
    <dgm:pt modelId="{321FBCE5-E3C4-455B-B12C-61A879210BF2}" type="sibTrans" cxnId="{B363B50F-7894-40F9-9D52-943EC24EA21A}">
      <dgm:prSet/>
      <dgm:spPr/>
    </dgm:pt>
    <dgm:pt modelId="{AA9D974D-15D4-44D3-AB0A-86C8C4B7E40B}">
      <dgm:prSet/>
      <dgm:spPr/>
      <dgm:t>
        <a:bodyPr/>
        <a:lstStyle/>
        <a:p>
          <a:pPr rtl="0"/>
          <a:r>
            <a:rPr lang="en-US" dirty="0" smtClean="0"/>
            <a:t>Must have developed and publicized its copyright policies, specifically informing students that course content may be covered by copyright, and include a notice of copyright on the online materials. </a:t>
          </a:r>
          <a:endParaRPr lang="en-US" dirty="0"/>
        </a:p>
      </dgm:t>
    </dgm:pt>
    <dgm:pt modelId="{247A13E0-F0D8-49B6-A5D6-DBA228A47A27}" type="parTrans" cxnId="{4578711C-A105-4A65-9BD5-62DF54F15C1D}">
      <dgm:prSet/>
      <dgm:spPr/>
    </dgm:pt>
    <dgm:pt modelId="{8B6D5AEB-59BD-4C78-BDC5-E07F30CDA8A9}" type="sibTrans" cxnId="{4578711C-A105-4A65-9BD5-62DF54F15C1D}">
      <dgm:prSet/>
      <dgm:spPr/>
    </dgm:pt>
    <dgm:pt modelId="{B70C8305-CB5A-8646-BBE8-499FA291D317}" type="pres">
      <dgm:prSet presAssocID="{2431C38B-E999-274F-ADE7-8A24D078A732}" presName="linear" presStyleCnt="0">
        <dgm:presLayoutVars>
          <dgm:animLvl val="lvl"/>
          <dgm:resizeHandles val="exact"/>
        </dgm:presLayoutVars>
      </dgm:prSet>
      <dgm:spPr/>
      <dgm:t>
        <a:bodyPr/>
        <a:lstStyle/>
        <a:p>
          <a:endParaRPr lang="en-US"/>
        </a:p>
      </dgm:t>
    </dgm:pt>
    <dgm:pt modelId="{E685371B-D098-7D4B-89F4-38B5821C4CED}" type="pres">
      <dgm:prSet presAssocID="{F158D5DF-DFA5-694F-A134-5568FC1475D8}" presName="parentText" presStyleLbl="node1" presStyleIdx="0" presStyleCnt="2">
        <dgm:presLayoutVars>
          <dgm:chMax val="0"/>
          <dgm:bulletEnabled val="1"/>
        </dgm:presLayoutVars>
      </dgm:prSet>
      <dgm:spPr/>
      <dgm:t>
        <a:bodyPr/>
        <a:lstStyle/>
        <a:p>
          <a:endParaRPr lang="en-US"/>
        </a:p>
      </dgm:t>
    </dgm:pt>
    <dgm:pt modelId="{56C8A573-73F1-3B4B-BA64-A01F34138806}" type="pres">
      <dgm:prSet presAssocID="{4091C695-3E0D-5843-B97E-168482674612}" presName="spacer" presStyleCnt="0"/>
      <dgm:spPr/>
    </dgm:pt>
    <dgm:pt modelId="{9ED090EF-5556-0E47-81C3-5E30F1648CF4}" type="pres">
      <dgm:prSet presAssocID="{1416CA7F-B6AF-1F4F-97E3-6C106559D121}" presName="parentText" presStyleLbl="node1" presStyleIdx="1" presStyleCnt="2">
        <dgm:presLayoutVars>
          <dgm:chMax val="0"/>
          <dgm:bulletEnabled val="1"/>
        </dgm:presLayoutVars>
      </dgm:prSet>
      <dgm:spPr/>
      <dgm:t>
        <a:bodyPr/>
        <a:lstStyle/>
        <a:p>
          <a:endParaRPr lang="en-US"/>
        </a:p>
      </dgm:t>
    </dgm:pt>
    <dgm:pt modelId="{CC6CD180-7B43-6E40-B3D0-52D1777A4F09}" type="pres">
      <dgm:prSet presAssocID="{1416CA7F-B6AF-1F4F-97E3-6C106559D121}" presName="childText" presStyleLbl="revTx" presStyleIdx="0" presStyleCnt="1">
        <dgm:presLayoutVars>
          <dgm:bulletEnabled val="1"/>
        </dgm:presLayoutVars>
      </dgm:prSet>
      <dgm:spPr/>
      <dgm:t>
        <a:bodyPr/>
        <a:lstStyle/>
        <a:p>
          <a:endParaRPr lang="en-US"/>
        </a:p>
      </dgm:t>
    </dgm:pt>
  </dgm:ptLst>
  <dgm:cxnLst>
    <dgm:cxn modelId="{AB5322CB-FABB-A849-8E5D-8980D9AD3E15}" srcId="{2431C38B-E999-274F-ADE7-8A24D078A732}" destId="{1416CA7F-B6AF-1F4F-97E3-6C106559D121}" srcOrd="1" destOrd="0" parTransId="{1E2E30D5-2E34-7346-B4AA-21BB0DA3C40A}" sibTransId="{CE7060E8-DF14-D147-92B7-9E247EBE64F7}"/>
    <dgm:cxn modelId="{BAA275AE-D8D4-4B46-8567-C005888C92B9}" type="presOf" srcId="{C7F2C667-81CE-414C-B36B-075F3197B077}" destId="{CC6CD180-7B43-6E40-B3D0-52D1777A4F09}" srcOrd="0" destOrd="3" presId="urn:microsoft.com/office/officeart/2005/8/layout/vList2"/>
    <dgm:cxn modelId="{4184DAB5-A5DE-4B48-8F98-C1F592F14823}" srcId="{2431C38B-E999-274F-ADE7-8A24D078A732}" destId="{F158D5DF-DFA5-694F-A134-5568FC1475D8}" srcOrd="0" destOrd="0" parTransId="{F99F2062-870E-924D-886C-79AD9B8B8461}" sibTransId="{4091C695-3E0D-5843-B97E-168482674612}"/>
    <dgm:cxn modelId="{F511FF35-4CBA-F84A-A397-C2A757C8F007}" type="presOf" srcId="{A414C265-72BB-FF41-A7E6-E08CBAA1B70F}" destId="{CC6CD180-7B43-6E40-B3D0-52D1777A4F09}" srcOrd="0" destOrd="5" presId="urn:microsoft.com/office/officeart/2005/8/layout/vList2"/>
    <dgm:cxn modelId="{8A9B24BB-2289-A142-BD7B-B03C5026F561}" srcId="{1416CA7F-B6AF-1F4F-97E3-6C106559D121}" destId="{3E42BA4E-FF39-AA47-8FCF-A51816171CE6}" srcOrd="1" destOrd="0" parTransId="{C4169C33-A258-8749-BE5B-C9662C724BBC}" sibTransId="{B846CA87-3718-D648-A5E8-FDA834DADEC6}"/>
    <dgm:cxn modelId="{89849645-9360-F742-BA18-FB589A57DD45}" type="presOf" srcId="{3E42BA4E-FF39-AA47-8FCF-A51816171CE6}" destId="{CC6CD180-7B43-6E40-B3D0-52D1777A4F09}" srcOrd="0" destOrd="1" presId="urn:microsoft.com/office/officeart/2005/8/layout/vList2"/>
    <dgm:cxn modelId="{F4BA9DCF-9FD5-4480-A990-5EED84333BF7}" type="presOf" srcId="{AA9D974D-15D4-44D3-AB0A-86C8C4B7E40B}" destId="{CC6CD180-7B43-6E40-B3D0-52D1777A4F09}" srcOrd="0" destOrd="4" presId="urn:microsoft.com/office/officeart/2005/8/layout/vList2"/>
    <dgm:cxn modelId="{316B273C-3189-2A47-AC7F-B4B46F41B42D}" type="presOf" srcId="{8F55EA42-7B54-E34C-B5A0-9B22B64780DB}" destId="{CC6CD180-7B43-6E40-B3D0-52D1777A4F09}" srcOrd="0" destOrd="0" presId="urn:microsoft.com/office/officeart/2005/8/layout/vList2"/>
    <dgm:cxn modelId="{BCBA6901-B2E3-2C43-95B0-ED954DE5EABA}" srcId="{1416CA7F-B6AF-1F4F-97E3-6C106559D121}" destId="{8F55EA42-7B54-E34C-B5A0-9B22B64780DB}" srcOrd="0" destOrd="0" parTransId="{BE31F81F-B1C6-4641-A788-42863B1F0922}" sibTransId="{D3026C85-10A3-514D-8924-5059670543E8}"/>
    <dgm:cxn modelId="{B264CBF9-A7B0-514F-8C33-D363C03EB3BE}" type="presOf" srcId="{F158D5DF-DFA5-694F-A134-5568FC1475D8}" destId="{E685371B-D098-7D4B-89F4-38B5821C4CED}" srcOrd="0" destOrd="0" presId="urn:microsoft.com/office/officeart/2005/8/layout/vList2"/>
    <dgm:cxn modelId="{BA2CC93D-FBFF-E142-B063-B43345DA7A29}" type="presOf" srcId="{1416CA7F-B6AF-1F4F-97E3-6C106559D121}" destId="{9ED090EF-5556-0E47-81C3-5E30F1648CF4}" srcOrd="0" destOrd="0" presId="urn:microsoft.com/office/officeart/2005/8/layout/vList2"/>
    <dgm:cxn modelId="{8A596069-705A-7A45-8DE3-1B018F0EB8AE}" srcId="{1416CA7F-B6AF-1F4F-97E3-6C106559D121}" destId="{C7F2C667-81CE-414C-B36B-075F3197B077}" srcOrd="3" destOrd="0" parTransId="{F838A25A-DFED-AD49-AEF1-0D3ECF0FBE0A}" sibTransId="{F5726CF3-CA7D-274C-900C-9866821F6E2B}"/>
    <dgm:cxn modelId="{4578711C-A105-4A65-9BD5-62DF54F15C1D}" srcId="{1416CA7F-B6AF-1F4F-97E3-6C106559D121}" destId="{AA9D974D-15D4-44D3-AB0A-86C8C4B7E40B}" srcOrd="4" destOrd="0" parTransId="{247A13E0-F0D8-49B6-A5D6-DBA228A47A27}" sibTransId="{8B6D5AEB-59BD-4C78-BDC5-E07F30CDA8A9}"/>
    <dgm:cxn modelId="{40C9F917-133B-4640-9CCF-EA00EFB64B85}" type="presOf" srcId="{2431C38B-E999-274F-ADE7-8A24D078A732}" destId="{B70C8305-CB5A-8646-BBE8-499FA291D317}" srcOrd="0" destOrd="0" presId="urn:microsoft.com/office/officeart/2005/8/layout/vList2"/>
    <dgm:cxn modelId="{9AA15612-261A-AB4B-959B-0B86677DF6DC}" srcId="{1416CA7F-B6AF-1F4F-97E3-6C106559D121}" destId="{A414C265-72BB-FF41-A7E6-E08CBAA1B70F}" srcOrd="5" destOrd="0" parTransId="{3D35BBBB-543B-F845-9C19-37F11BE9BD9D}" sibTransId="{126C7B23-0F57-3945-8651-A144993A5FFA}"/>
    <dgm:cxn modelId="{B363B50F-7894-40F9-9D52-943EC24EA21A}" srcId="{1416CA7F-B6AF-1F4F-97E3-6C106559D121}" destId="{ECD670A3-4586-4FC1-8B27-0D9ECD185B5A}" srcOrd="2" destOrd="0" parTransId="{03FC99BC-3FFC-4CF0-A9E9-9DF3E5D02F66}" sibTransId="{321FBCE5-E3C4-455B-B12C-61A879210BF2}"/>
    <dgm:cxn modelId="{12404D7D-E59C-4C66-9834-7E6FD0988860}" type="presOf" srcId="{ECD670A3-4586-4FC1-8B27-0D9ECD185B5A}" destId="{CC6CD180-7B43-6E40-B3D0-52D1777A4F09}" srcOrd="0" destOrd="2" presId="urn:microsoft.com/office/officeart/2005/8/layout/vList2"/>
    <dgm:cxn modelId="{C914EA91-3BCC-A14C-B91A-0065E34334AE}" type="presParOf" srcId="{B70C8305-CB5A-8646-BBE8-499FA291D317}" destId="{E685371B-D098-7D4B-89F4-38B5821C4CED}" srcOrd="0" destOrd="0" presId="urn:microsoft.com/office/officeart/2005/8/layout/vList2"/>
    <dgm:cxn modelId="{3DC69D18-B37F-C948-9BD8-1E4551288537}" type="presParOf" srcId="{B70C8305-CB5A-8646-BBE8-499FA291D317}" destId="{56C8A573-73F1-3B4B-BA64-A01F34138806}" srcOrd="1" destOrd="0" presId="urn:microsoft.com/office/officeart/2005/8/layout/vList2"/>
    <dgm:cxn modelId="{54FDFA87-E8A9-DD47-81F6-049E4987A7C3}" type="presParOf" srcId="{B70C8305-CB5A-8646-BBE8-499FA291D317}" destId="{9ED090EF-5556-0E47-81C3-5E30F1648CF4}" srcOrd="2" destOrd="0" presId="urn:microsoft.com/office/officeart/2005/8/layout/vList2"/>
    <dgm:cxn modelId="{98BCC35C-7E4B-BE45-B0DA-ECB980211628}" type="presParOf" srcId="{B70C8305-CB5A-8646-BBE8-499FA291D317}" destId="{CC6CD180-7B43-6E40-B3D0-52D1777A4F0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C57E665-FE38-4B45-BEA8-E94F0821038D}"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846426D6-6E7E-2444-8511-1F0829F58655}">
      <dgm:prSet/>
      <dgm:spPr/>
      <dgm:t>
        <a:bodyPr/>
        <a:lstStyle/>
        <a:p>
          <a:pPr rtl="0"/>
          <a:r>
            <a:rPr lang="en-US" dirty="0" smtClean="0"/>
            <a:t>Balancing Act… </a:t>
          </a:r>
          <a:endParaRPr lang="en-US" dirty="0"/>
        </a:p>
      </dgm:t>
    </dgm:pt>
    <dgm:pt modelId="{A4086790-6477-604B-B11D-C56C523C923D}" type="parTrans" cxnId="{F533B181-3064-0F44-A09C-7D6DC08BB76B}">
      <dgm:prSet/>
      <dgm:spPr/>
      <dgm:t>
        <a:bodyPr/>
        <a:lstStyle/>
        <a:p>
          <a:endParaRPr lang="en-US"/>
        </a:p>
      </dgm:t>
    </dgm:pt>
    <dgm:pt modelId="{28D3D29B-02A9-C84C-9F53-49730DAD14B6}" type="sibTrans" cxnId="{F533B181-3064-0F44-A09C-7D6DC08BB76B}">
      <dgm:prSet/>
      <dgm:spPr/>
      <dgm:t>
        <a:bodyPr/>
        <a:lstStyle/>
        <a:p>
          <a:endParaRPr lang="en-US"/>
        </a:p>
      </dgm:t>
    </dgm:pt>
    <dgm:pt modelId="{A36A16CF-3A35-694A-AA16-92B731D1D7A7}">
      <dgm:prSet/>
      <dgm:spPr/>
      <dgm:t>
        <a:bodyPr/>
        <a:lstStyle/>
        <a:p>
          <a:pPr rtl="0"/>
          <a:r>
            <a:rPr lang="en-US" dirty="0" smtClean="0"/>
            <a:t>De minimis Use (10% or less)</a:t>
          </a:r>
          <a:endParaRPr lang="en-US" dirty="0"/>
        </a:p>
      </dgm:t>
    </dgm:pt>
    <dgm:pt modelId="{1ECF7D12-C1A3-4B43-B9CF-83F90BAE7F41}" type="parTrans" cxnId="{ED4610EE-4AD0-584A-93B6-7961F506D482}">
      <dgm:prSet/>
      <dgm:spPr/>
      <dgm:t>
        <a:bodyPr/>
        <a:lstStyle/>
        <a:p>
          <a:endParaRPr lang="en-US"/>
        </a:p>
      </dgm:t>
    </dgm:pt>
    <dgm:pt modelId="{62F064E4-B975-7E4B-B12D-8233EB9000AA}" type="sibTrans" cxnId="{ED4610EE-4AD0-584A-93B6-7961F506D482}">
      <dgm:prSet/>
      <dgm:spPr/>
      <dgm:t>
        <a:bodyPr/>
        <a:lstStyle/>
        <a:p>
          <a:endParaRPr lang="en-US"/>
        </a:p>
      </dgm:t>
    </dgm:pt>
    <dgm:pt modelId="{CA7BF811-52EB-3E43-AF46-B473E2ED2E98}">
      <dgm:prSet/>
      <dgm:spPr/>
      <dgm:t>
        <a:bodyPr/>
        <a:lstStyle/>
        <a:p>
          <a:pPr rtl="0"/>
          <a:r>
            <a:rPr lang="en-US" dirty="0" smtClean="0"/>
            <a:t>Transformative (repurposing, adding new parts for a new audience…)</a:t>
          </a:r>
          <a:endParaRPr lang="en-US" dirty="0"/>
        </a:p>
      </dgm:t>
    </dgm:pt>
    <dgm:pt modelId="{525ACF7D-F922-3F4F-A704-EC95F29FEF99}" type="parTrans" cxnId="{8BC80DB1-9D3F-0644-BD82-431A7F795507}">
      <dgm:prSet/>
      <dgm:spPr/>
      <dgm:t>
        <a:bodyPr/>
        <a:lstStyle/>
        <a:p>
          <a:endParaRPr lang="en-US"/>
        </a:p>
      </dgm:t>
    </dgm:pt>
    <dgm:pt modelId="{DF692E79-A007-5546-AD25-C44C11B27738}" type="sibTrans" cxnId="{8BC80DB1-9D3F-0644-BD82-431A7F795507}">
      <dgm:prSet/>
      <dgm:spPr/>
      <dgm:t>
        <a:bodyPr/>
        <a:lstStyle/>
        <a:p>
          <a:endParaRPr lang="en-US"/>
        </a:p>
      </dgm:t>
    </dgm:pt>
    <dgm:pt modelId="{B5740750-2A26-A048-B0ED-D1DA787EFCFD}">
      <dgm:prSet/>
      <dgm:spPr/>
      <dgm:t>
        <a:bodyPr/>
        <a:lstStyle/>
        <a:p>
          <a:pPr rtl="0"/>
          <a:r>
            <a:rPr lang="en-US" dirty="0" smtClean="0"/>
            <a:t>Distance Education (by non-profit educational institution)</a:t>
          </a:r>
          <a:endParaRPr lang="en-US" dirty="0"/>
        </a:p>
      </dgm:t>
    </dgm:pt>
    <dgm:pt modelId="{AE3D4EA6-C78C-1F47-862E-E2B2AB58C158}" type="parTrans" cxnId="{5A3690EF-F293-984E-9C45-D2A7189F381B}">
      <dgm:prSet/>
      <dgm:spPr/>
      <dgm:t>
        <a:bodyPr/>
        <a:lstStyle/>
        <a:p>
          <a:endParaRPr lang="en-US"/>
        </a:p>
      </dgm:t>
    </dgm:pt>
    <dgm:pt modelId="{02B4876F-5EBE-1D41-8B83-5029C413BCFF}" type="sibTrans" cxnId="{5A3690EF-F293-984E-9C45-D2A7189F381B}">
      <dgm:prSet/>
      <dgm:spPr/>
      <dgm:t>
        <a:bodyPr/>
        <a:lstStyle/>
        <a:p>
          <a:endParaRPr lang="en-US"/>
        </a:p>
      </dgm:t>
    </dgm:pt>
    <dgm:pt modelId="{C6227A6F-5AF9-1940-B8A5-A3366120474F}">
      <dgm:prSet/>
      <dgm:spPr/>
      <dgm:t>
        <a:bodyPr/>
        <a:lstStyle/>
        <a:p>
          <a:pPr rtl="0"/>
          <a:r>
            <a:rPr lang="en-US" smtClean="0"/>
            <a:t>Enrolled Students in a specific term(exclusive user)</a:t>
          </a:r>
          <a:endParaRPr lang="en-US"/>
        </a:p>
      </dgm:t>
    </dgm:pt>
    <dgm:pt modelId="{323AC5E1-433C-534E-94A9-0E2F87A7E13F}" type="parTrans" cxnId="{9C6AD22B-1A45-314B-B241-9310C385E69A}">
      <dgm:prSet/>
      <dgm:spPr/>
      <dgm:t>
        <a:bodyPr/>
        <a:lstStyle/>
        <a:p>
          <a:endParaRPr lang="en-US"/>
        </a:p>
      </dgm:t>
    </dgm:pt>
    <dgm:pt modelId="{B21C36BB-4279-D548-9BC4-D1C8E12C5CAB}" type="sibTrans" cxnId="{9C6AD22B-1A45-314B-B241-9310C385E69A}">
      <dgm:prSet/>
      <dgm:spPr/>
      <dgm:t>
        <a:bodyPr/>
        <a:lstStyle/>
        <a:p>
          <a:endParaRPr lang="en-US"/>
        </a:p>
      </dgm:t>
    </dgm:pt>
    <dgm:pt modelId="{C91548D3-D503-AF4A-A5E2-42F1DEBF3B86}" type="pres">
      <dgm:prSet presAssocID="{4C57E665-FE38-4B45-BEA8-E94F0821038D}" presName="linear" presStyleCnt="0">
        <dgm:presLayoutVars>
          <dgm:animLvl val="lvl"/>
          <dgm:resizeHandles val="exact"/>
        </dgm:presLayoutVars>
      </dgm:prSet>
      <dgm:spPr/>
      <dgm:t>
        <a:bodyPr/>
        <a:lstStyle/>
        <a:p>
          <a:endParaRPr lang="en-US"/>
        </a:p>
      </dgm:t>
    </dgm:pt>
    <dgm:pt modelId="{7D0D7B74-D356-B042-806A-F60777C92871}" type="pres">
      <dgm:prSet presAssocID="{846426D6-6E7E-2444-8511-1F0829F58655}" presName="parentText" presStyleLbl="node1" presStyleIdx="0" presStyleCnt="1">
        <dgm:presLayoutVars>
          <dgm:chMax val="0"/>
          <dgm:bulletEnabled val="1"/>
        </dgm:presLayoutVars>
      </dgm:prSet>
      <dgm:spPr/>
      <dgm:t>
        <a:bodyPr/>
        <a:lstStyle/>
        <a:p>
          <a:endParaRPr lang="en-US"/>
        </a:p>
      </dgm:t>
    </dgm:pt>
    <dgm:pt modelId="{D9AAD814-3905-5848-823A-962F0A8C6DB6}" type="pres">
      <dgm:prSet presAssocID="{846426D6-6E7E-2444-8511-1F0829F58655}" presName="childText" presStyleLbl="revTx" presStyleIdx="0" presStyleCnt="1">
        <dgm:presLayoutVars>
          <dgm:bulletEnabled val="1"/>
        </dgm:presLayoutVars>
      </dgm:prSet>
      <dgm:spPr/>
      <dgm:t>
        <a:bodyPr/>
        <a:lstStyle/>
        <a:p>
          <a:endParaRPr lang="en-US"/>
        </a:p>
      </dgm:t>
    </dgm:pt>
  </dgm:ptLst>
  <dgm:cxnLst>
    <dgm:cxn modelId="{E861F0E2-B038-8841-AC74-7034BE3175B0}" type="presOf" srcId="{4C57E665-FE38-4B45-BEA8-E94F0821038D}" destId="{C91548D3-D503-AF4A-A5E2-42F1DEBF3B86}" srcOrd="0" destOrd="0" presId="urn:microsoft.com/office/officeart/2005/8/layout/vList2"/>
    <dgm:cxn modelId="{5A3690EF-F293-984E-9C45-D2A7189F381B}" srcId="{846426D6-6E7E-2444-8511-1F0829F58655}" destId="{B5740750-2A26-A048-B0ED-D1DA787EFCFD}" srcOrd="2" destOrd="0" parTransId="{AE3D4EA6-C78C-1F47-862E-E2B2AB58C158}" sibTransId="{02B4876F-5EBE-1D41-8B83-5029C413BCFF}"/>
    <dgm:cxn modelId="{B04F3588-A8F4-AC4C-90A9-F0046D9C507B}" type="presOf" srcId="{B5740750-2A26-A048-B0ED-D1DA787EFCFD}" destId="{D9AAD814-3905-5848-823A-962F0A8C6DB6}" srcOrd="0" destOrd="2" presId="urn:microsoft.com/office/officeart/2005/8/layout/vList2"/>
    <dgm:cxn modelId="{8BC80DB1-9D3F-0644-BD82-431A7F795507}" srcId="{846426D6-6E7E-2444-8511-1F0829F58655}" destId="{CA7BF811-52EB-3E43-AF46-B473E2ED2E98}" srcOrd="1" destOrd="0" parTransId="{525ACF7D-F922-3F4F-A704-EC95F29FEF99}" sibTransId="{DF692E79-A007-5546-AD25-C44C11B27738}"/>
    <dgm:cxn modelId="{ED4610EE-4AD0-584A-93B6-7961F506D482}" srcId="{846426D6-6E7E-2444-8511-1F0829F58655}" destId="{A36A16CF-3A35-694A-AA16-92B731D1D7A7}" srcOrd="0" destOrd="0" parTransId="{1ECF7D12-C1A3-4B43-B9CF-83F90BAE7F41}" sibTransId="{62F064E4-B975-7E4B-B12D-8233EB9000AA}"/>
    <dgm:cxn modelId="{9C6AD22B-1A45-314B-B241-9310C385E69A}" srcId="{846426D6-6E7E-2444-8511-1F0829F58655}" destId="{C6227A6F-5AF9-1940-B8A5-A3366120474F}" srcOrd="3" destOrd="0" parTransId="{323AC5E1-433C-534E-94A9-0E2F87A7E13F}" sibTransId="{B21C36BB-4279-D548-9BC4-D1C8E12C5CAB}"/>
    <dgm:cxn modelId="{55F5D767-F44C-3E4B-8DD8-CD9781759CD1}" type="presOf" srcId="{CA7BF811-52EB-3E43-AF46-B473E2ED2E98}" destId="{D9AAD814-3905-5848-823A-962F0A8C6DB6}" srcOrd="0" destOrd="1" presId="urn:microsoft.com/office/officeart/2005/8/layout/vList2"/>
    <dgm:cxn modelId="{D637D9E2-E5D0-BF47-8A38-42AB06A36B6B}" type="presOf" srcId="{C6227A6F-5AF9-1940-B8A5-A3366120474F}" destId="{D9AAD814-3905-5848-823A-962F0A8C6DB6}" srcOrd="0" destOrd="3" presId="urn:microsoft.com/office/officeart/2005/8/layout/vList2"/>
    <dgm:cxn modelId="{FBDBFCB1-5BDF-4542-91D0-20FBF064F722}" type="presOf" srcId="{846426D6-6E7E-2444-8511-1F0829F58655}" destId="{7D0D7B74-D356-B042-806A-F60777C92871}" srcOrd="0" destOrd="0" presId="urn:microsoft.com/office/officeart/2005/8/layout/vList2"/>
    <dgm:cxn modelId="{F533B181-3064-0F44-A09C-7D6DC08BB76B}" srcId="{4C57E665-FE38-4B45-BEA8-E94F0821038D}" destId="{846426D6-6E7E-2444-8511-1F0829F58655}" srcOrd="0" destOrd="0" parTransId="{A4086790-6477-604B-B11D-C56C523C923D}" sibTransId="{28D3D29B-02A9-C84C-9F53-49730DAD14B6}"/>
    <dgm:cxn modelId="{1E2E2FA6-AAF1-2443-B0CB-103BF899A3B2}" type="presOf" srcId="{A36A16CF-3A35-694A-AA16-92B731D1D7A7}" destId="{D9AAD814-3905-5848-823A-962F0A8C6DB6}" srcOrd="0" destOrd="0" presId="urn:microsoft.com/office/officeart/2005/8/layout/vList2"/>
    <dgm:cxn modelId="{24D4A138-D3FD-9840-9B8E-77427571B873}" type="presParOf" srcId="{C91548D3-D503-AF4A-A5E2-42F1DEBF3B86}" destId="{7D0D7B74-D356-B042-806A-F60777C92871}" srcOrd="0" destOrd="0" presId="urn:microsoft.com/office/officeart/2005/8/layout/vList2"/>
    <dgm:cxn modelId="{29E43D7D-1B60-F04A-81F9-BF9CC49B7CF4}" type="presParOf" srcId="{C91548D3-D503-AF4A-A5E2-42F1DEBF3B86}" destId="{D9AAD814-3905-5848-823A-962F0A8C6DB6}"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36ACAFE-17EA-BB4A-A9DA-AD72FD594555}"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3766CA9A-6772-9241-8262-AE1633276B29}">
      <dgm:prSet/>
      <dgm:spPr>
        <a:solidFill>
          <a:schemeClr val="accent1">
            <a:lumMod val="60000"/>
            <a:lumOff val="40000"/>
          </a:schemeClr>
        </a:solidFill>
      </dgm:spPr>
      <dgm:t>
        <a:bodyPr/>
        <a:lstStyle/>
        <a:p>
          <a:pPr rtl="0"/>
          <a:r>
            <a:rPr lang="en-US" b="1" dirty="0" smtClean="0"/>
            <a:t>The Case </a:t>
          </a:r>
          <a:r>
            <a:rPr lang="en-US" u="sng" dirty="0" smtClean="0">
              <a:solidFill>
                <a:srgbClr val="CCFFCC"/>
              </a:solidFill>
              <a:hlinkClick xmlns:r="http://schemas.openxmlformats.org/officeDocument/2006/relationships" r:id="rId1"/>
            </a:rPr>
            <a:t>http://www.infodocket.com/2012/05/12/full-text-of-court-opinion-in-georgia-state-university-copyright-case/</a:t>
          </a:r>
          <a:endParaRPr lang="en-US" dirty="0">
            <a:solidFill>
              <a:srgbClr val="CCFFCC"/>
            </a:solidFill>
          </a:endParaRPr>
        </a:p>
      </dgm:t>
    </dgm:pt>
    <dgm:pt modelId="{D69B3333-D10E-6B48-9F61-E931377D755B}" type="parTrans" cxnId="{B37B7209-599C-6B4A-9EFE-C960925F107C}">
      <dgm:prSet/>
      <dgm:spPr/>
      <dgm:t>
        <a:bodyPr/>
        <a:lstStyle/>
        <a:p>
          <a:endParaRPr lang="en-US"/>
        </a:p>
      </dgm:t>
    </dgm:pt>
    <dgm:pt modelId="{9DAE098C-8691-B447-A3E8-30AAAF0F4B3E}" type="sibTrans" cxnId="{B37B7209-599C-6B4A-9EFE-C960925F107C}">
      <dgm:prSet/>
      <dgm:spPr/>
      <dgm:t>
        <a:bodyPr/>
        <a:lstStyle/>
        <a:p>
          <a:endParaRPr lang="en-US"/>
        </a:p>
      </dgm:t>
    </dgm:pt>
    <dgm:pt modelId="{483D764F-8033-A84F-8D4A-4C51801C02A7}">
      <dgm:prSet/>
      <dgm:spPr>
        <a:solidFill>
          <a:schemeClr val="tx2">
            <a:lumMod val="60000"/>
            <a:lumOff val="40000"/>
          </a:schemeClr>
        </a:solidFill>
      </dgm:spPr>
      <dgm:t>
        <a:bodyPr/>
        <a:lstStyle/>
        <a:p>
          <a:pPr rtl="0"/>
          <a:r>
            <a:rPr lang="en-US" b="1" dirty="0" smtClean="0"/>
            <a:t>The Fair Use Checklist </a:t>
          </a:r>
          <a:r>
            <a:rPr lang="en-US" dirty="0" smtClean="0">
              <a:hlinkClick xmlns:r="http://schemas.openxmlformats.org/officeDocument/2006/relationships" r:id="rId2"/>
            </a:rPr>
            <a:t>http://www.usg.edu/copyright/fair_use_checklist/</a:t>
          </a:r>
          <a:endParaRPr lang="en-US" dirty="0"/>
        </a:p>
      </dgm:t>
    </dgm:pt>
    <dgm:pt modelId="{B442867B-E691-2745-97DE-2354C71B7F31}" type="parTrans" cxnId="{B0858805-1F14-6240-9E82-0399ECE015FC}">
      <dgm:prSet/>
      <dgm:spPr/>
      <dgm:t>
        <a:bodyPr/>
        <a:lstStyle/>
        <a:p>
          <a:endParaRPr lang="en-US"/>
        </a:p>
      </dgm:t>
    </dgm:pt>
    <dgm:pt modelId="{16EF1E56-FBE1-2D40-B74B-81327A6B8DDC}" type="sibTrans" cxnId="{B0858805-1F14-6240-9E82-0399ECE015FC}">
      <dgm:prSet/>
      <dgm:spPr/>
      <dgm:t>
        <a:bodyPr/>
        <a:lstStyle/>
        <a:p>
          <a:endParaRPr lang="en-US"/>
        </a:p>
      </dgm:t>
    </dgm:pt>
    <dgm:pt modelId="{A3621CE2-9085-7F42-A78F-0763C6DA3F5D}" type="pres">
      <dgm:prSet presAssocID="{C36ACAFE-17EA-BB4A-A9DA-AD72FD594555}" presName="linear" presStyleCnt="0">
        <dgm:presLayoutVars>
          <dgm:animLvl val="lvl"/>
          <dgm:resizeHandles val="exact"/>
        </dgm:presLayoutVars>
      </dgm:prSet>
      <dgm:spPr/>
      <dgm:t>
        <a:bodyPr/>
        <a:lstStyle/>
        <a:p>
          <a:endParaRPr lang="en-US"/>
        </a:p>
      </dgm:t>
    </dgm:pt>
    <dgm:pt modelId="{8F06DF0F-D14E-F348-8CFC-F31C7FB557C9}" type="pres">
      <dgm:prSet presAssocID="{3766CA9A-6772-9241-8262-AE1633276B29}" presName="parentText" presStyleLbl="node1" presStyleIdx="0" presStyleCnt="2" custLinFactNeighborY="99825">
        <dgm:presLayoutVars>
          <dgm:chMax val="0"/>
          <dgm:bulletEnabled val="1"/>
        </dgm:presLayoutVars>
      </dgm:prSet>
      <dgm:spPr/>
      <dgm:t>
        <a:bodyPr/>
        <a:lstStyle/>
        <a:p>
          <a:endParaRPr lang="en-US"/>
        </a:p>
      </dgm:t>
    </dgm:pt>
    <dgm:pt modelId="{6DBC2DEA-7BFD-724E-AD13-830C9E16638B}" type="pres">
      <dgm:prSet presAssocID="{9DAE098C-8691-B447-A3E8-30AAAF0F4B3E}" presName="spacer" presStyleCnt="0"/>
      <dgm:spPr/>
    </dgm:pt>
    <dgm:pt modelId="{932B37A4-D086-5746-8155-F8620A1F4177}" type="pres">
      <dgm:prSet presAssocID="{483D764F-8033-A84F-8D4A-4C51801C02A7}" presName="parentText" presStyleLbl="node1" presStyleIdx="1" presStyleCnt="2">
        <dgm:presLayoutVars>
          <dgm:chMax val="0"/>
          <dgm:bulletEnabled val="1"/>
        </dgm:presLayoutVars>
      </dgm:prSet>
      <dgm:spPr/>
      <dgm:t>
        <a:bodyPr/>
        <a:lstStyle/>
        <a:p>
          <a:endParaRPr lang="en-US"/>
        </a:p>
      </dgm:t>
    </dgm:pt>
  </dgm:ptLst>
  <dgm:cxnLst>
    <dgm:cxn modelId="{B37B7209-599C-6B4A-9EFE-C960925F107C}" srcId="{C36ACAFE-17EA-BB4A-A9DA-AD72FD594555}" destId="{3766CA9A-6772-9241-8262-AE1633276B29}" srcOrd="0" destOrd="0" parTransId="{D69B3333-D10E-6B48-9F61-E931377D755B}" sibTransId="{9DAE098C-8691-B447-A3E8-30AAAF0F4B3E}"/>
    <dgm:cxn modelId="{27B420DA-8AC1-2640-B38E-96674E8F3C30}" type="presOf" srcId="{483D764F-8033-A84F-8D4A-4C51801C02A7}" destId="{932B37A4-D086-5746-8155-F8620A1F4177}" srcOrd="0" destOrd="0" presId="urn:microsoft.com/office/officeart/2005/8/layout/vList2"/>
    <dgm:cxn modelId="{B0858805-1F14-6240-9E82-0399ECE015FC}" srcId="{C36ACAFE-17EA-BB4A-A9DA-AD72FD594555}" destId="{483D764F-8033-A84F-8D4A-4C51801C02A7}" srcOrd="1" destOrd="0" parTransId="{B442867B-E691-2745-97DE-2354C71B7F31}" sibTransId="{16EF1E56-FBE1-2D40-B74B-81327A6B8DDC}"/>
    <dgm:cxn modelId="{62856B2D-E5DD-304A-A90F-65D71CD6CAE7}" type="presOf" srcId="{C36ACAFE-17EA-BB4A-A9DA-AD72FD594555}" destId="{A3621CE2-9085-7F42-A78F-0763C6DA3F5D}" srcOrd="0" destOrd="0" presId="urn:microsoft.com/office/officeart/2005/8/layout/vList2"/>
    <dgm:cxn modelId="{90A3D552-96C0-7B46-BCC2-59C1F6EECBF8}" type="presOf" srcId="{3766CA9A-6772-9241-8262-AE1633276B29}" destId="{8F06DF0F-D14E-F348-8CFC-F31C7FB557C9}" srcOrd="0" destOrd="0" presId="urn:microsoft.com/office/officeart/2005/8/layout/vList2"/>
    <dgm:cxn modelId="{17A80BEE-EFBC-834F-B410-1CE080904220}" type="presParOf" srcId="{A3621CE2-9085-7F42-A78F-0763C6DA3F5D}" destId="{8F06DF0F-D14E-F348-8CFC-F31C7FB557C9}" srcOrd="0" destOrd="0" presId="urn:microsoft.com/office/officeart/2005/8/layout/vList2"/>
    <dgm:cxn modelId="{FCD3EA67-3B96-6246-8644-88272036554D}" type="presParOf" srcId="{A3621CE2-9085-7F42-A78F-0763C6DA3F5D}" destId="{6DBC2DEA-7BFD-724E-AD13-830C9E16638B}" srcOrd="1" destOrd="0" presId="urn:microsoft.com/office/officeart/2005/8/layout/vList2"/>
    <dgm:cxn modelId="{DFC2DDD0-4955-9D4B-8EA3-BC94D6C338DC}" type="presParOf" srcId="{A3621CE2-9085-7F42-A78F-0763C6DA3F5D}" destId="{932B37A4-D086-5746-8155-F8620A1F4177}"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04C23-CE20-9B47-A7E8-8CE1080BBC0A}">
      <dsp:nvSpPr>
        <dsp:cNvPr id="0" name=""/>
        <dsp:cNvSpPr/>
      </dsp:nvSpPr>
      <dsp:spPr>
        <a:xfrm>
          <a:off x="5913" y="183163"/>
          <a:ext cx="7760573" cy="298296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en-US" sz="3500" b="1" kern="1200" dirty="0" smtClean="0"/>
            <a:t>COPYRIGHT LAW</a:t>
          </a:r>
          <a:br>
            <a:rPr lang="en-US" sz="3500" b="1" kern="1200" dirty="0" smtClean="0"/>
          </a:br>
          <a:r>
            <a:rPr lang="en-US" sz="3500" b="1" kern="1200" dirty="0" smtClean="0"/>
            <a:t>Reclaiming Fair Use: A Balancing Act</a:t>
          </a:r>
          <a:br>
            <a:rPr lang="en-US" sz="3500" b="1" kern="1200" dirty="0" smtClean="0"/>
          </a:br>
          <a:r>
            <a:rPr lang="en-US" sz="3300" kern="1200" dirty="0" smtClean="0"/>
            <a:t>Title V-B Champions </a:t>
          </a:r>
          <a:br>
            <a:rPr lang="en-US" sz="3300" kern="1200" dirty="0" smtClean="0"/>
          </a:br>
          <a:r>
            <a:rPr lang="en-US" sz="2800" kern="1200" dirty="0" smtClean="0"/>
            <a:t>Faculty Success Center, Tech Building 4</a:t>
          </a:r>
          <a:r>
            <a:rPr lang="en-US" sz="2800" kern="1200" baseline="30000" dirty="0" smtClean="0"/>
            <a:t>th</a:t>
          </a:r>
          <a:r>
            <a:rPr lang="en-US" sz="2800" kern="1200" dirty="0" smtClean="0"/>
            <a:t> Floor</a:t>
          </a:r>
        </a:p>
        <a:p>
          <a:pPr lvl="0" algn="ctr" defTabSz="1555750" rtl="0">
            <a:lnSpc>
              <a:spcPct val="90000"/>
            </a:lnSpc>
            <a:spcBef>
              <a:spcPct val="0"/>
            </a:spcBef>
            <a:spcAft>
              <a:spcPct val="35000"/>
            </a:spcAft>
          </a:pPr>
          <a:r>
            <a:rPr lang="en-US" sz="3300" kern="1200" dirty="0" smtClean="0"/>
            <a:t>January 15, 2013</a:t>
          </a:r>
          <a:br>
            <a:rPr lang="en-US" sz="3300" kern="1200" dirty="0" smtClean="0"/>
          </a:br>
          <a:endParaRPr lang="en-US" sz="3300" kern="1200" dirty="0"/>
        </a:p>
      </dsp:txBody>
      <dsp:txXfrm>
        <a:off x="5913" y="183163"/>
        <a:ext cx="7760573" cy="298296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779464-5726-8549-BE76-847D42A69297}">
      <dsp:nvSpPr>
        <dsp:cNvPr id="0" name=""/>
        <dsp:cNvSpPr/>
      </dsp:nvSpPr>
      <dsp:spPr>
        <a:xfrm>
          <a:off x="0" y="202199"/>
          <a:ext cx="8229600" cy="1093950"/>
        </a:xfrm>
        <a:prstGeom prst="roundRect">
          <a:avLst/>
        </a:prstGeom>
        <a:solidFill>
          <a:schemeClr val="accent5">
            <a:lumMod val="50000"/>
          </a:schemeClr>
        </a:solidFill>
        <a:ln>
          <a:noFill/>
        </a:ln>
        <a:effectLst>
          <a:glow rad="101600">
            <a:schemeClr val="tx2">
              <a:lumMod val="20000"/>
              <a:lumOff val="80000"/>
              <a:alpha val="75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IN THE UNITED STATES DISTRICT COURT, FOR THE NORTHERN DISTRICT OF GEORGIA, U.S.OJ&gt; . Atlanta. MAY 11 2012. ATLANTA DIVISION </a:t>
          </a:r>
          <a:endParaRPr lang="en-US" sz="2000" kern="1200" dirty="0"/>
        </a:p>
      </dsp:txBody>
      <dsp:txXfrm>
        <a:off x="53402" y="255601"/>
        <a:ext cx="8122796" cy="987146"/>
      </dsp:txXfrm>
    </dsp:sp>
    <dsp:sp modelId="{9A59FF36-F284-3C42-BB5D-C6A2690512E1}">
      <dsp:nvSpPr>
        <dsp:cNvPr id="0" name=""/>
        <dsp:cNvSpPr/>
      </dsp:nvSpPr>
      <dsp:spPr>
        <a:xfrm>
          <a:off x="0" y="1353750"/>
          <a:ext cx="8229600" cy="1093950"/>
        </a:xfrm>
        <a:prstGeom prst="roundRect">
          <a:avLst/>
        </a:prstGeom>
        <a:solidFill>
          <a:schemeClr val="accent5">
            <a:lumMod val="50000"/>
          </a:schemeClr>
        </a:solidFill>
        <a:ln>
          <a:noFill/>
        </a:ln>
        <a:effectLst>
          <a:glow rad="101600">
            <a:schemeClr val="accent2">
              <a:lumMod val="20000"/>
              <a:lumOff val="80000"/>
              <a:alpha val="75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“Significant not only for GSU, but for all educational fair use in general”</a:t>
          </a:r>
          <a:endParaRPr lang="en-US" sz="2000" kern="1200" dirty="0"/>
        </a:p>
      </dsp:txBody>
      <dsp:txXfrm>
        <a:off x="53402" y="1407152"/>
        <a:ext cx="8122796" cy="987146"/>
      </dsp:txXfrm>
    </dsp:sp>
    <dsp:sp modelId="{A1670175-8064-8446-A3B6-0776F7BDAC08}">
      <dsp:nvSpPr>
        <dsp:cNvPr id="0" name=""/>
        <dsp:cNvSpPr/>
      </dsp:nvSpPr>
      <dsp:spPr>
        <a:xfrm>
          <a:off x="0" y="2505300"/>
          <a:ext cx="8229600" cy="1093950"/>
        </a:xfrm>
        <a:prstGeom prst="roundRect">
          <a:avLst/>
        </a:prstGeom>
        <a:solidFill>
          <a:schemeClr val="accent5">
            <a:lumMod val="50000"/>
          </a:schemeClr>
        </a:solidFill>
        <a:ln>
          <a:noFill/>
        </a:ln>
        <a:effectLst>
          <a:glow rad="101600">
            <a:schemeClr val="accent6">
              <a:lumMod val="40000"/>
              <a:lumOff val="60000"/>
              <a:alpha val="75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smtClean="0"/>
            <a:t>WHY?</a:t>
          </a:r>
          <a:endParaRPr lang="en-US" sz="2000" kern="1200"/>
        </a:p>
      </dsp:txBody>
      <dsp:txXfrm>
        <a:off x="53402" y="2558702"/>
        <a:ext cx="8122796" cy="987146"/>
      </dsp:txXfrm>
    </dsp:sp>
    <dsp:sp modelId="{1D6B2124-39E1-3E46-9FD8-164A9FC88C7C}">
      <dsp:nvSpPr>
        <dsp:cNvPr id="0" name=""/>
        <dsp:cNvSpPr/>
      </dsp:nvSpPr>
      <dsp:spPr>
        <a:xfrm>
          <a:off x="0" y="3656850"/>
          <a:ext cx="8229600" cy="1093950"/>
        </a:xfrm>
        <a:prstGeom prst="roundRect">
          <a:avLst/>
        </a:prstGeom>
        <a:solidFill>
          <a:schemeClr val="accent5">
            <a:lumMod val="50000"/>
          </a:schemeClr>
        </a:solidFill>
        <a:ln>
          <a:noFill/>
        </a:ln>
        <a:effectLst>
          <a:glow rad="101600">
            <a:schemeClr val="accent3">
              <a:lumMod val="40000"/>
              <a:lumOff val="60000"/>
              <a:alpha val="75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Kerry L. Heyward, the university's chief lawyer, added that the case "highlights the importance of fair use in providing academic faculty a cost-effective, legal way to spread important knowledge to their students.“</a:t>
          </a:r>
          <a:endParaRPr lang="en-US" sz="2000" kern="1200" dirty="0"/>
        </a:p>
      </dsp:txBody>
      <dsp:txXfrm>
        <a:off x="53402" y="3710252"/>
        <a:ext cx="8122796" cy="98714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E9482C-FB88-8A4C-B9A1-CED086D07629}">
      <dsp:nvSpPr>
        <dsp:cNvPr id="0" name=""/>
        <dsp:cNvSpPr/>
      </dsp:nvSpPr>
      <dsp:spPr>
        <a:xfrm>
          <a:off x="0" y="0"/>
          <a:ext cx="7924800" cy="397799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dirty="0" smtClean="0"/>
            <a:t>Identifies factors to consider that favor fair use and factors that do not. </a:t>
          </a:r>
          <a:r>
            <a:rPr lang="en-US" sz="3400" kern="1200" dirty="0" smtClean="0">
              <a:solidFill>
                <a:srgbClr val="FF0000"/>
              </a:solidFill>
            </a:rPr>
            <a:t>It is a roadmap</a:t>
          </a:r>
          <a:r>
            <a:rPr lang="en-US" sz="3400" kern="1200" dirty="0" smtClean="0"/>
            <a:t>. If the favoring factors outnumber those against it, reliance on fair use is justified. Where fewer than half the factors favor fair use, permission form the copyright holder is needed.</a:t>
          </a:r>
          <a:endParaRPr lang="en-US" sz="3400" kern="1200" dirty="0"/>
        </a:p>
      </dsp:txBody>
      <dsp:txXfrm>
        <a:off x="194190" y="194190"/>
        <a:ext cx="7536420" cy="358961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BAFDC-D06F-E647-847C-632C9A772F8E}">
      <dsp:nvSpPr>
        <dsp:cNvPr id="0" name=""/>
        <dsp:cNvSpPr/>
      </dsp:nvSpPr>
      <dsp:spPr>
        <a:xfrm>
          <a:off x="0" y="14580"/>
          <a:ext cx="8229600" cy="1113840"/>
        </a:xfrm>
        <a:prstGeom prst="roundRect">
          <a:avLst/>
        </a:prstGeom>
        <a:solidFill>
          <a:schemeClr val="accent2">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kern="1200" dirty="0" smtClean="0"/>
            <a:t>Factor 1</a:t>
          </a:r>
          <a:br>
            <a:rPr lang="en-US" sz="2800" b="1" kern="1200" dirty="0" smtClean="0"/>
          </a:br>
          <a:r>
            <a:rPr lang="en-US" sz="2800" kern="1200" dirty="0" smtClean="0"/>
            <a:t>Purpose and Character of Fair Use</a:t>
          </a:r>
          <a:endParaRPr lang="en-US" sz="2800" kern="1200" dirty="0"/>
        </a:p>
      </dsp:txBody>
      <dsp:txXfrm>
        <a:off x="54373" y="68953"/>
        <a:ext cx="8120854" cy="100509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4288F9-F9F0-3048-96E7-21507169F22A}">
      <dsp:nvSpPr>
        <dsp:cNvPr id="0" name=""/>
        <dsp:cNvSpPr/>
      </dsp:nvSpPr>
      <dsp:spPr>
        <a:xfrm>
          <a:off x="1971" y="0"/>
          <a:ext cx="4034656" cy="4525963"/>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smtClean="0"/>
            <a:t>Weighs in Favor          of Fair Use</a:t>
          </a:r>
          <a:endParaRPr lang="en-US" sz="3800" kern="1200" dirty="0"/>
        </a:p>
      </dsp:txBody>
      <dsp:txXfrm>
        <a:off x="1971" y="0"/>
        <a:ext cx="4034656" cy="1357788"/>
      </dsp:txXfrm>
    </dsp:sp>
    <dsp:sp modelId="{6C900144-9688-5147-8644-38B00B22BF11}">
      <dsp:nvSpPr>
        <dsp:cNvPr id="0" name=""/>
        <dsp:cNvSpPr/>
      </dsp:nvSpPr>
      <dsp:spPr>
        <a:xfrm>
          <a:off x="405437" y="1358645"/>
          <a:ext cx="3227724" cy="52359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rtl="0">
            <a:lnSpc>
              <a:spcPct val="90000"/>
            </a:lnSpc>
            <a:spcBef>
              <a:spcPct val="0"/>
            </a:spcBef>
            <a:spcAft>
              <a:spcPct val="35000"/>
            </a:spcAft>
          </a:pPr>
          <a:r>
            <a:rPr lang="en-US" sz="1500" kern="1200" dirty="0" smtClean="0"/>
            <a:t>Nonprofit Ed. Institution</a:t>
          </a:r>
          <a:endParaRPr lang="en-US" sz="1500" kern="1200" dirty="0"/>
        </a:p>
      </dsp:txBody>
      <dsp:txXfrm>
        <a:off x="420772" y="1373980"/>
        <a:ext cx="3197054" cy="492920"/>
      </dsp:txXfrm>
    </dsp:sp>
    <dsp:sp modelId="{CC5A6D72-56F5-4547-B59C-0D7F5913FABF}">
      <dsp:nvSpPr>
        <dsp:cNvPr id="0" name=""/>
        <dsp:cNvSpPr/>
      </dsp:nvSpPr>
      <dsp:spPr>
        <a:xfrm>
          <a:off x="405437" y="1962788"/>
          <a:ext cx="3227724" cy="52359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0">
            <a:lnSpc>
              <a:spcPct val="90000"/>
            </a:lnSpc>
            <a:spcBef>
              <a:spcPct val="0"/>
            </a:spcBef>
            <a:spcAft>
              <a:spcPct val="35000"/>
            </a:spcAft>
          </a:pPr>
          <a:r>
            <a:rPr lang="en-US" sz="1400" kern="1200" dirty="0" smtClean="0"/>
            <a:t>Purpose of Teaching and/or Scholarship or Criticism, Comment, News Reporting, or Parody</a:t>
          </a:r>
          <a:endParaRPr lang="en-US" sz="1400" kern="1200" dirty="0"/>
        </a:p>
      </dsp:txBody>
      <dsp:txXfrm>
        <a:off x="420772" y="1978123"/>
        <a:ext cx="3197054" cy="492920"/>
      </dsp:txXfrm>
    </dsp:sp>
    <dsp:sp modelId="{69B34263-1A34-CD43-A0C0-047D45B2CEFA}">
      <dsp:nvSpPr>
        <dsp:cNvPr id="0" name=""/>
        <dsp:cNvSpPr/>
      </dsp:nvSpPr>
      <dsp:spPr>
        <a:xfrm>
          <a:off x="405437" y="2566931"/>
          <a:ext cx="3227724" cy="52359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rtl="0">
            <a:lnSpc>
              <a:spcPct val="90000"/>
            </a:lnSpc>
            <a:spcBef>
              <a:spcPct val="0"/>
            </a:spcBef>
            <a:spcAft>
              <a:spcPct val="35000"/>
            </a:spcAft>
          </a:pPr>
          <a:r>
            <a:rPr lang="en-US" sz="1500" kern="1200" dirty="0" smtClean="0"/>
            <a:t>Noncommercial, nonprofit, ed. use</a:t>
          </a:r>
          <a:endParaRPr lang="en-US" sz="1500" kern="1200" dirty="0"/>
        </a:p>
      </dsp:txBody>
      <dsp:txXfrm>
        <a:off x="420772" y="2582266"/>
        <a:ext cx="3197054" cy="492920"/>
      </dsp:txXfrm>
    </dsp:sp>
    <dsp:sp modelId="{D8B53C37-7D19-7340-8DB6-A133E2FF900A}">
      <dsp:nvSpPr>
        <dsp:cNvPr id="0" name=""/>
        <dsp:cNvSpPr/>
      </dsp:nvSpPr>
      <dsp:spPr>
        <a:xfrm>
          <a:off x="405437" y="3171074"/>
          <a:ext cx="3227724" cy="52359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rtl="0">
            <a:lnSpc>
              <a:spcPct val="90000"/>
            </a:lnSpc>
            <a:spcBef>
              <a:spcPct val="0"/>
            </a:spcBef>
            <a:spcAft>
              <a:spcPct val="35000"/>
            </a:spcAft>
          </a:pPr>
          <a:r>
            <a:rPr lang="en-US" sz="1500" kern="1200" dirty="0" smtClean="0"/>
            <a:t>Transformative (changes work for new utility or purpose)</a:t>
          </a:r>
          <a:endParaRPr lang="en-US" sz="1500" kern="1200" dirty="0"/>
        </a:p>
      </dsp:txBody>
      <dsp:txXfrm>
        <a:off x="420772" y="3186409"/>
        <a:ext cx="3197054" cy="492920"/>
      </dsp:txXfrm>
    </dsp:sp>
    <dsp:sp modelId="{AE276CB8-9ADD-6640-8AB2-C4E2A36809FC}">
      <dsp:nvSpPr>
        <dsp:cNvPr id="0" name=""/>
        <dsp:cNvSpPr/>
      </dsp:nvSpPr>
      <dsp:spPr>
        <a:xfrm>
          <a:off x="405437" y="3775217"/>
          <a:ext cx="3227724" cy="52359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rtl="0">
            <a:lnSpc>
              <a:spcPct val="90000"/>
            </a:lnSpc>
            <a:spcBef>
              <a:spcPct val="0"/>
            </a:spcBef>
            <a:spcAft>
              <a:spcPct val="35000"/>
            </a:spcAft>
          </a:pPr>
          <a:r>
            <a:rPr lang="en-US" sz="1500" kern="1200" dirty="0" smtClean="0"/>
            <a:t>Necessary to achieve ed. purpose</a:t>
          </a:r>
          <a:endParaRPr lang="en-US" sz="1500" kern="1200" dirty="0"/>
        </a:p>
      </dsp:txBody>
      <dsp:txXfrm>
        <a:off x="420772" y="3790552"/>
        <a:ext cx="3197054" cy="49292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5EE22B-C601-E844-9D16-EC0331EA2D0A}">
      <dsp:nvSpPr>
        <dsp:cNvPr id="0" name=""/>
        <dsp:cNvSpPr/>
      </dsp:nvSpPr>
      <dsp:spPr>
        <a:xfrm>
          <a:off x="0" y="0"/>
          <a:ext cx="4038600" cy="4525963"/>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smtClean="0"/>
            <a:t>Weighs Against Fair Use</a:t>
          </a:r>
          <a:endParaRPr lang="en-US" sz="3800" kern="1200"/>
        </a:p>
      </dsp:txBody>
      <dsp:txXfrm>
        <a:off x="0" y="0"/>
        <a:ext cx="4038600" cy="1357788"/>
      </dsp:txXfrm>
    </dsp:sp>
    <dsp:sp modelId="{ACC2DC19-FB2A-CB4F-8876-D14D11898243}">
      <dsp:nvSpPr>
        <dsp:cNvPr id="0" name=""/>
        <dsp:cNvSpPr/>
      </dsp:nvSpPr>
      <dsp:spPr>
        <a:xfrm>
          <a:off x="403860" y="1358645"/>
          <a:ext cx="3230880" cy="52359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rtl="0">
            <a:lnSpc>
              <a:spcPct val="90000"/>
            </a:lnSpc>
            <a:spcBef>
              <a:spcPct val="0"/>
            </a:spcBef>
            <a:spcAft>
              <a:spcPct val="35000"/>
            </a:spcAft>
          </a:pPr>
          <a:r>
            <a:rPr lang="en-US" sz="1500" kern="1200" dirty="0" smtClean="0"/>
            <a:t>Commercial activity, profit from use</a:t>
          </a:r>
          <a:endParaRPr lang="en-US" sz="1500" kern="1200" dirty="0"/>
        </a:p>
      </dsp:txBody>
      <dsp:txXfrm>
        <a:off x="419195" y="1373980"/>
        <a:ext cx="3200210" cy="492920"/>
      </dsp:txXfrm>
    </dsp:sp>
    <dsp:sp modelId="{75FF83FC-B58B-894F-8745-774FCD61A849}">
      <dsp:nvSpPr>
        <dsp:cNvPr id="0" name=""/>
        <dsp:cNvSpPr/>
      </dsp:nvSpPr>
      <dsp:spPr>
        <a:xfrm>
          <a:off x="403860" y="1962788"/>
          <a:ext cx="3230880" cy="52359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rtl="0">
            <a:lnSpc>
              <a:spcPct val="90000"/>
            </a:lnSpc>
            <a:spcBef>
              <a:spcPct val="0"/>
            </a:spcBef>
            <a:spcAft>
              <a:spcPct val="35000"/>
            </a:spcAft>
          </a:pPr>
          <a:r>
            <a:rPr lang="en-US" sz="1500" kern="1200" smtClean="0"/>
            <a:t>For public distribution</a:t>
          </a:r>
          <a:endParaRPr lang="en-US" sz="1500" kern="1200"/>
        </a:p>
      </dsp:txBody>
      <dsp:txXfrm>
        <a:off x="419195" y="1978123"/>
        <a:ext cx="3200210" cy="492920"/>
      </dsp:txXfrm>
    </dsp:sp>
    <dsp:sp modelId="{A8F3151F-3916-F244-9678-CC9D2C5B55B7}">
      <dsp:nvSpPr>
        <dsp:cNvPr id="0" name=""/>
        <dsp:cNvSpPr/>
      </dsp:nvSpPr>
      <dsp:spPr>
        <a:xfrm>
          <a:off x="403860" y="2566931"/>
          <a:ext cx="3230880" cy="52359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rtl="0">
            <a:lnSpc>
              <a:spcPct val="90000"/>
            </a:lnSpc>
            <a:spcBef>
              <a:spcPct val="0"/>
            </a:spcBef>
            <a:spcAft>
              <a:spcPct val="35000"/>
            </a:spcAft>
          </a:pPr>
          <a:r>
            <a:rPr lang="en-US" sz="1500" kern="1200" smtClean="0"/>
            <a:t>Used for entertainment</a:t>
          </a:r>
          <a:endParaRPr lang="en-US" sz="1500" kern="1200"/>
        </a:p>
      </dsp:txBody>
      <dsp:txXfrm>
        <a:off x="419195" y="2582266"/>
        <a:ext cx="3200210" cy="492920"/>
      </dsp:txXfrm>
    </dsp:sp>
    <dsp:sp modelId="{0328D742-0C3D-A147-A0FA-D7BED30FE7BC}">
      <dsp:nvSpPr>
        <dsp:cNvPr id="0" name=""/>
        <dsp:cNvSpPr/>
      </dsp:nvSpPr>
      <dsp:spPr>
        <a:xfrm>
          <a:off x="403860" y="3171074"/>
          <a:ext cx="3230880" cy="52359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rtl="0">
            <a:lnSpc>
              <a:spcPct val="90000"/>
            </a:lnSpc>
            <a:spcBef>
              <a:spcPct val="0"/>
            </a:spcBef>
            <a:spcAft>
              <a:spcPct val="35000"/>
            </a:spcAft>
          </a:pPr>
          <a:r>
            <a:rPr lang="en-US" sz="1500" kern="1200" smtClean="0"/>
            <a:t>Mirror image copy</a:t>
          </a:r>
          <a:endParaRPr lang="en-US" sz="1500" kern="1200"/>
        </a:p>
      </dsp:txBody>
      <dsp:txXfrm>
        <a:off x="419195" y="3186409"/>
        <a:ext cx="3200210" cy="492920"/>
      </dsp:txXfrm>
    </dsp:sp>
    <dsp:sp modelId="{8FF381D2-9BA2-4644-80F4-1E3534DC99BB}">
      <dsp:nvSpPr>
        <dsp:cNvPr id="0" name=""/>
        <dsp:cNvSpPr/>
      </dsp:nvSpPr>
      <dsp:spPr>
        <a:xfrm>
          <a:off x="403860" y="3775217"/>
          <a:ext cx="3230880" cy="52359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rtl="0">
            <a:lnSpc>
              <a:spcPct val="90000"/>
            </a:lnSpc>
            <a:spcBef>
              <a:spcPct val="0"/>
            </a:spcBef>
            <a:spcAft>
              <a:spcPct val="35000"/>
            </a:spcAft>
          </a:pPr>
          <a:r>
            <a:rPr lang="en-US" sz="1500" kern="1200" smtClean="0"/>
            <a:t>Use exceeds what is necessary to achieve ed. purpose</a:t>
          </a:r>
          <a:endParaRPr lang="en-US" sz="1500" kern="1200"/>
        </a:p>
      </dsp:txBody>
      <dsp:txXfrm>
        <a:off x="419195" y="3790552"/>
        <a:ext cx="3200210" cy="49292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27CECF-4995-A340-86D0-81AB1FB98FFF}">
      <dsp:nvSpPr>
        <dsp:cNvPr id="0" name=""/>
        <dsp:cNvSpPr/>
      </dsp:nvSpPr>
      <dsp:spPr>
        <a:xfrm>
          <a:off x="0" y="14580"/>
          <a:ext cx="8229600" cy="1113840"/>
        </a:xfrm>
        <a:prstGeom prst="roundRect">
          <a:avLst/>
        </a:prstGeom>
        <a:solidFill>
          <a:schemeClr val="accent2">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0">
            <a:lnSpc>
              <a:spcPct val="90000"/>
            </a:lnSpc>
            <a:spcBef>
              <a:spcPct val="0"/>
            </a:spcBef>
            <a:spcAft>
              <a:spcPct val="35000"/>
            </a:spcAft>
          </a:pPr>
          <a:r>
            <a:rPr lang="en-US" sz="2800" b="1" kern="1200" dirty="0" smtClean="0"/>
            <a:t>Factor 2</a:t>
          </a:r>
          <a:r>
            <a:rPr lang="en-US" sz="2800" kern="1200" dirty="0" smtClean="0"/>
            <a:t/>
          </a:r>
          <a:br>
            <a:rPr lang="en-US" sz="2800" kern="1200" dirty="0" smtClean="0"/>
          </a:br>
          <a:r>
            <a:rPr lang="en-US" sz="2800" kern="1200" dirty="0" smtClean="0"/>
            <a:t>Nature of Copyrighted Work</a:t>
          </a:r>
          <a:endParaRPr lang="en-US" sz="2800" kern="1200" dirty="0"/>
        </a:p>
      </dsp:txBody>
      <dsp:txXfrm>
        <a:off x="54373" y="68953"/>
        <a:ext cx="8120854" cy="100509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3335CF-9A0C-E243-87AE-DE96B89DC748}">
      <dsp:nvSpPr>
        <dsp:cNvPr id="0" name=""/>
        <dsp:cNvSpPr/>
      </dsp:nvSpPr>
      <dsp:spPr>
        <a:xfrm>
          <a:off x="0" y="0"/>
          <a:ext cx="4038600" cy="4525963"/>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smtClean="0"/>
            <a:t>Weighs in Favor       of Fair Use</a:t>
          </a:r>
          <a:endParaRPr lang="en-US" sz="3800" kern="1200" dirty="0"/>
        </a:p>
      </dsp:txBody>
      <dsp:txXfrm>
        <a:off x="0" y="0"/>
        <a:ext cx="4038600" cy="1357788"/>
      </dsp:txXfrm>
    </dsp:sp>
    <dsp:sp modelId="{642AAD7D-2DB7-214E-A791-D89B3B517AD1}">
      <dsp:nvSpPr>
        <dsp:cNvPr id="0" name=""/>
        <dsp:cNvSpPr/>
      </dsp:nvSpPr>
      <dsp:spPr>
        <a:xfrm>
          <a:off x="403860" y="1358175"/>
          <a:ext cx="3230880" cy="88917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0">
            <a:lnSpc>
              <a:spcPct val="90000"/>
            </a:lnSpc>
            <a:spcBef>
              <a:spcPct val="0"/>
            </a:spcBef>
            <a:spcAft>
              <a:spcPct val="35000"/>
            </a:spcAft>
          </a:pPr>
          <a:r>
            <a:rPr lang="en-US" sz="1800" kern="1200" smtClean="0"/>
            <a:t>Published Work</a:t>
          </a:r>
          <a:endParaRPr lang="en-US" sz="1800" kern="1200"/>
        </a:p>
      </dsp:txBody>
      <dsp:txXfrm>
        <a:off x="429903" y="1384218"/>
        <a:ext cx="3178794" cy="837084"/>
      </dsp:txXfrm>
    </dsp:sp>
    <dsp:sp modelId="{3716AF2C-0430-8C49-8CAD-766DAC1A3375}">
      <dsp:nvSpPr>
        <dsp:cNvPr id="0" name=""/>
        <dsp:cNvSpPr/>
      </dsp:nvSpPr>
      <dsp:spPr>
        <a:xfrm>
          <a:off x="403860" y="2384141"/>
          <a:ext cx="3230880" cy="88917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0">
            <a:lnSpc>
              <a:spcPct val="90000"/>
            </a:lnSpc>
            <a:spcBef>
              <a:spcPct val="0"/>
            </a:spcBef>
            <a:spcAft>
              <a:spcPct val="35000"/>
            </a:spcAft>
          </a:pPr>
          <a:r>
            <a:rPr lang="en-US" sz="1800" kern="1200" dirty="0" smtClean="0"/>
            <a:t>Factual/informational &amp; educational in nature                      or nonfiction</a:t>
          </a:r>
          <a:endParaRPr lang="en-US" sz="1800" kern="1200" dirty="0"/>
        </a:p>
      </dsp:txBody>
      <dsp:txXfrm>
        <a:off x="429903" y="2410184"/>
        <a:ext cx="3178794" cy="837084"/>
      </dsp:txXfrm>
    </dsp:sp>
    <dsp:sp modelId="{465A1DAD-873A-8B4C-996C-4BA34DB43CF3}">
      <dsp:nvSpPr>
        <dsp:cNvPr id="0" name=""/>
        <dsp:cNvSpPr/>
      </dsp:nvSpPr>
      <dsp:spPr>
        <a:xfrm>
          <a:off x="403860" y="3410107"/>
          <a:ext cx="3230880" cy="88917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0">
            <a:lnSpc>
              <a:spcPct val="90000"/>
            </a:lnSpc>
            <a:spcBef>
              <a:spcPct val="0"/>
            </a:spcBef>
            <a:spcAft>
              <a:spcPct val="35000"/>
            </a:spcAft>
          </a:pPr>
          <a:r>
            <a:rPr lang="en-US" sz="1800" kern="1200" smtClean="0"/>
            <a:t>Non-consumable</a:t>
          </a:r>
          <a:endParaRPr lang="en-US" sz="1800" kern="1200"/>
        </a:p>
      </dsp:txBody>
      <dsp:txXfrm>
        <a:off x="429903" y="3436150"/>
        <a:ext cx="3178794" cy="83708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9BE85-8F28-E644-A13C-59F090213EF4}">
      <dsp:nvSpPr>
        <dsp:cNvPr id="0" name=""/>
        <dsp:cNvSpPr/>
      </dsp:nvSpPr>
      <dsp:spPr>
        <a:xfrm>
          <a:off x="0" y="0"/>
          <a:ext cx="4038600" cy="4525963"/>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smtClean="0"/>
            <a:t>Weighs Against        Fair Use</a:t>
          </a:r>
          <a:endParaRPr lang="en-US" sz="3800" kern="1200" dirty="0"/>
        </a:p>
      </dsp:txBody>
      <dsp:txXfrm>
        <a:off x="0" y="0"/>
        <a:ext cx="4038600" cy="1357788"/>
      </dsp:txXfrm>
    </dsp:sp>
    <dsp:sp modelId="{4F8CCD71-1803-8B48-922F-6DCD34AB642D}">
      <dsp:nvSpPr>
        <dsp:cNvPr id="0" name=""/>
        <dsp:cNvSpPr/>
      </dsp:nvSpPr>
      <dsp:spPr>
        <a:xfrm>
          <a:off x="403860" y="1358175"/>
          <a:ext cx="3230880" cy="88917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0">
            <a:lnSpc>
              <a:spcPct val="90000"/>
            </a:lnSpc>
            <a:spcBef>
              <a:spcPct val="0"/>
            </a:spcBef>
            <a:spcAft>
              <a:spcPct val="35000"/>
            </a:spcAft>
          </a:pPr>
          <a:r>
            <a:rPr lang="en-US" sz="1800" kern="1200" smtClean="0"/>
            <a:t>Unpublished Work</a:t>
          </a:r>
          <a:endParaRPr lang="en-US" sz="1800" kern="1200"/>
        </a:p>
      </dsp:txBody>
      <dsp:txXfrm>
        <a:off x="429903" y="1384218"/>
        <a:ext cx="3178794" cy="837084"/>
      </dsp:txXfrm>
    </dsp:sp>
    <dsp:sp modelId="{705E9EAD-E511-8840-B3D7-FB766B3FFE20}">
      <dsp:nvSpPr>
        <dsp:cNvPr id="0" name=""/>
        <dsp:cNvSpPr/>
      </dsp:nvSpPr>
      <dsp:spPr>
        <a:xfrm>
          <a:off x="403860" y="2384141"/>
          <a:ext cx="3230880" cy="88917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0">
            <a:lnSpc>
              <a:spcPct val="90000"/>
            </a:lnSpc>
            <a:spcBef>
              <a:spcPct val="0"/>
            </a:spcBef>
            <a:spcAft>
              <a:spcPct val="35000"/>
            </a:spcAft>
          </a:pPr>
          <a:r>
            <a:rPr lang="en-US" sz="1800" kern="1200" dirty="0" smtClean="0"/>
            <a:t>Fiction or highly creative              (art, music, novels, films,               plays, poetry)</a:t>
          </a:r>
          <a:endParaRPr lang="en-US" sz="1800" kern="1200" dirty="0"/>
        </a:p>
      </dsp:txBody>
      <dsp:txXfrm>
        <a:off x="429903" y="2410184"/>
        <a:ext cx="3178794" cy="837084"/>
      </dsp:txXfrm>
    </dsp:sp>
    <dsp:sp modelId="{27E7859A-1913-D94C-A8CA-D5B5554ED6F4}">
      <dsp:nvSpPr>
        <dsp:cNvPr id="0" name=""/>
        <dsp:cNvSpPr/>
      </dsp:nvSpPr>
      <dsp:spPr>
        <a:xfrm>
          <a:off x="403860" y="3410107"/>
          <a:ext cx="3230880" cy="88917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0">
            <a:lnSpc>
              <a:spcPct val="90000"/>
            </a:lnSpc>
            <a:spcBef>
              <a:spcPct val="0"/>
            </a:spcBef>
            <a:spcAft>
              <a:spcPct val="35000"/>
            </a:spcAft>
          </a:pPr>
          <a:r>
            <a:rPr lang="en-US" sz="1800" kern="1200" smtClean="0"/>
            <a:t>Consumable (workbook, test)</a:t>
          </a:r>
          <a:endParaRPr lang="en-US" sz="1800" kern="1200"/>
        </a:p>
      </dsp:txBody>
      <dsp:txXfrm>
        <a:off x="429903" y="3436150"/>
        <a:ext cx="3178794" cy="83708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27CECF-4995-A340-86D0-81AB1FB98FFF}">
      <dsp:nvSpPr>
        <dsp:cNvPr id="0" name=""/>
        <dsp:cNvSpPr/>
      </dsp:nvSpPr>
      <dsp:spPr>
        <a:xfrm>
          <a:off x="0" y="14580"/>
          <a:ext cx="8229600" cy="1113840"/>
        </a:xfrm>
        <a:prstGeom prst="roundRect">
          <a:avLst/>
        </a:prstGeom>
        <a:solidFill>
          <a:schemeClr val="accent2">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kern="1200" dirty="0" smtClean="0"/>
            <a:t>Factor 3</a:t>
          </a:r>
          <a:br>
            <a:rPr lang="en-US" sz="2800" b="1" kern="1200" dirty="0" smtClean="0"/>
          </a:br>
          <a:r>
            <a:rPr lang="en-US" sz="2800" kern="1200" dirty="0" smtClean="0"/>
            <a:t>Amount &amp; sustainability of Portion Used</a:t>
          </a:r>
          <a:endParaRPr lang="en-US" sz="2800" kern="1200" dirty="0"/>
        </a:p>
      </dsp:txBody>
      <dsp:txXfrm>
        <a:off x="54373" y="68953"/>
        <a:ext cx="8120854" cy="100509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2F52D-AC72-3D46-9A6B-F525DD358AD4}">
      <dsp:nvSpPr>
        <dsp:cNvPr id="0" name=""/>
        <dsp:cNvSpPr/>
      </dsp:nvSpPr>
      <dsp:spPr>
        <a:xfrm>
          <a:off x="0" y="0"/>
          <a:ext cx="4038600" cy="4724399"/>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kern="1200" dirty="0" smtClean="0"/>
            <a:t>Weighs in favor of Fair Use</a:t>
          </a:r>
          <a:endParaRPr lang="en-US" sz="4000" kern="1200" dirty="0"/>
        </a:p>
      </dsp:txBody>
      <dsp:txXfrm>
        <a:off x="0" y="0"/>
        <a:ext cx="4038600" cy="1417320"/>
      </dsp:txXfrm>
    </dsp:sp>
    <dsp:sp modelId="{2019A8AE-52C4-894B-AF0A-F5B43B095D30}">
      <dsp:nvSpPr>
        <dsp:cNvPr id="0" name=""/>
        <dsp:cNvSpPr/>
      </dsp:nvSpPr>
      <dsp:spPr>
        <a:xfrm>
          <a:off x="403860" y="1417435"/>
          <a:ext cx="3230880" cy="68824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rtl="0">
            <a:lnSpc>
              <a:spcPct val="90000"/>
            </a:lnSpc>
            <a:spcBef>
              <a:spcPct val="0"/>
            </a:spcBef>
            <a:spcAft>
              <a:spcPct val="35000"/>
            </a:spcAft>
          </a:pPr>
          <a:r>
            <a:rPr lang="en-US" sz="1600" kern="1200" dirty="0" smtClean="0"/>
            <a:t>De minimis 10%</a:t>
          </a:r>
          <a:endParaRPr lang="en-US" sz="1600" kern="1200" dirty="0"/>
        </a:p>
      </dsp:txBody>
      <dsp:txXfrm>
        <a:off x="424018" y="1437593"/>
        <a:ext cx="3190564" cy="647928"/>
      </dsp:txXfrm>
    </dsp:sp>
    <dsp:sp modelId="{42A34E41-60B3-B34E-BE85-591061DA65B2}">
      <dsp:nvSpPr>
        <dsp:cNvPr id="0" name=""/>
        <dsp:cNvSpPr/>
      </dsp:nvSpPr>
      <dsp:spPr>
        <a:xfrm>
          <a:off x="403860" y="2211563"/>
          <a:ext cx="3230880" cy="68824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rtl="0">
            <a:lnSpc>
              <a:spcPct val="90000"/>
            </a:lnSpc>
            <a:spcBef>
              <a:spcPct val="0"/>
            </a:spcBef>
            <a:spcAft>
              <a:spcPct val="35000"/>
            </a:spcAft>
          </a:pPr>
          <a:r>
            <a:rPr lang="en-US" sz="1600" kern="1200" smtClean="0"/>
            <a:t>Portion used not central or significant to entire work as a whole</a:t>
          </a:r>
          <a:endParaRPr lang="en-US" sz="1600" kern="1200"/>
        </a:p>
      </dsp:txBody>
      <dsp:txXfrm>
        <a:off x="424018" y="2231721"/>
        <a:ext cx="3190564" cy="647928"/>
      </dsp:txXfrm>
    </dsp:sp>
    <dsp:sp modelId="{41E6EA97-2FCF-494B-B9B3-920F08BCF918}">
      <dsp:nvSpPr>
        <dsp:cNvPr id="0" name=""/>
        <dsp:cNvSpPr/>
      </dsp:nvSpPr>
      <dsp:spPr>
        <a:xfrm>
          <a:off x="403860" y="3005691"/>
          <a:ext cx="3230880" cy="68824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rtl="0">
            <a:lnSpc>
              <a:spcPct val="90000"/>
            </a:lnSpc>
            <a:spcBef>
              <a:spcPct val="0"/>
            </a:spcBef>
            <a:spcAft>
              <a:spcPct val="35000"/>
            </a:spcAft>
          </a:pPr>
          <a:r>
            <a:rPr lang="en-US" sz="1600" kern="1200" smtClean="0"/>
            <a:t>Amount taken tailored to legitimate purpose in the course</a:t>
          </a:r>
          <a:endParaRPr lang="en-US" sz="1600" kern="1200"/>
        </a:p>
      </dsp:txBody>
      <dsp:txXfrm>
        <a:off x="424018" y="3025849"/>
        <a:ext cx="3190564" cy="647928"/>
      </dsp:txXfrm>
    </dsp:sp>
    <dsp:sp modelId="{584A4F90-F2F3-994D-BD8C-3B1E15647C8D}">
      <dsp:nvSpPr>
        <dsp:cNvPr id="0" name=""/>
        <dsp:cNvSpPr/>
      </dsp:nvSpPr>
      <dsp:spPr>
        <a:xfrm>
          <a:off x="403860" y="3799820"/>
          <a:ext cx="3230880" cy="68824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rtl="0">
            <a:lnSpc>
              <a:spcPct val="90000"/>
            </a:lnSpc>
            <a:spcBef>
              <a:spcPct val="0"/>
            </a:spcBef>
            <a:spcAft>
              <a:spcPct val="35000"/>
            </a:spcAft>
          </a:pPr>
          <a:r>
            <a:rPr lang="en-US" sz="1600" kern="1200" dirty="0" smtClean="0"/>
            <a:t>Access limited to students enrolled in course for only the term.</a:t>
          </a:r>
          <a:endParaRPr lang="en-US" sz="1600" kern="1200" dirty="0"/>
        </a:p>
      </dsp:txBody>
      <dsp:txXfrm>
        <a:off x="424018" y="3819978"/>
        <a:ext cx="3190564" cy="6479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4F3BAA-4F25-0547-A63D-D5165E50E478}">
      <dsp:nvSpPr>
        <dsp:cNvPr id="0" name=""/>
        <dsp:cNvSpPr/>
      </dsp:nvSpPr>
      <dsp:spPr>
        <a:xfrm>
          <a:off x="0" y="1792"/>
          <a:ext cx="83820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1EFFEE0-E30F-8D42-B695-FC1DA8E2741E}">
      <dsp:nvSpPr>
        <dsp:cNvPr id="0" name=""/>
        <dsp:cNvSpPr/>
      </dsp:nvSpPr>
      <dsp:spPr>
        <a:xfrm>
          <a:off x="107557" y="0"/>
          <a:ext cx="8166884" cy="1208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dirty="0" smtClean="0"/>
            <a:t>Allows limited use of copyrighted materials without permission or payment , when the benefit to society is larger than the damage to the copyright holder.  FIRST Amendment Protection</a:t>
          </a:r>
          <a:endParaRPr lang="en-US" sz="2000" kern="1200" dirty="0"/>
        </a:p>
      </dsp:txBody>
      <dsp:txXfrm>
        <a:off x="107557" y="0"/>
        <a:ext cx="8166884" cy="1208605"/>
      </dsp:txXfrm>
    </dsp:sp>
    <dsp:sp modelId="{4481B18B-64B8-1340-9D7C-16B767CF1779}">
      <dsp:nvSpPr>
        <dsp:cNvPr id="0" name=""/>
        <dsp:cNvSpPr/>
      </dsp:nvSpPr>
      <dsp:spPr>
        <a:xfrm>
          <a:off x="0" y="1210398"/>
          <a:ext cx="83820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F0528FD-25A5-7746-B430-AFCF5C83D0A3}">
      <dsp:nvSpPr>
        <dsp:cNvPr id="0" name=""/>
        <dsp:cNvSpPr/>
      </dsp:nvSpPr>
      <dsp:spPr>
        <a:xfrm>
          <a:off x="0" y="1314892"/>
          <a:ext cx="8382000" cy="1198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However, not all uses in an academic context are automatically considered fair use</a:t>
          </a:r>
          <a:r>
            <a:rPr lang="en-US" sz="900" kern="1200" dirty="0" smtClean="0"/>
            <a:t>. </a:t>
          </a:r>
          <a:endParaRPr lang="en-US" sz="900" kern="1200" dirty="0"/>
        </a:p>
      </dsp:txBody>
      <dsp:txXfrm>
        <a:off x="0" y="1314892"/>
        <a:ext cx="8382000" cy="1198506"/>
      </dsp:txXfrm>
    </dsp:sp>
    <dsp:sp modelId="{381A9B65-F07D-0A47-A082-42FC921205A1}">
      <dsp:nvSpPr>
        <dsp:cNvPr id="0" name=""/>
        <dsp:cNvSpPr/>
      </dsp:nvSpPr>
      <dsp:spPr>
        <a:xfrm>
          <a:off x="0" y="2072791"/>
          <a:ext cx="83820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E38D2B2-620C-184A-89CD-4FC9C714E98B}">
      <dsp:nvSpPr>
        <dsp:cNvPr id="0" name=""/>
        <dsp:cNvSpPr/>
      </dsp:nvSpPr>
      <dsp:spPr>
        <a:xfrm>
          <a:off x="31337" y="2438406"/>
          <a:ext cx="2813421" cy="2015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One must apply the Factors         on a case by case basis: the         four-factor test  (Sec 107 of the 1976 Copyright Act.1) </a:t>
          </a:r>
          <a:endParaRPr lang="en-US" sz="1800" kern="1200" dirty="0"/>
        </a:p>
      </dsp:txBody>
      <dsp:txXfrm>
        <a:off x="31337" y="2438406"/>
        <a:ext cx="2813421" cy="2015229"/>
      </dsp:txXfrm>
    </dsp:sp>
    <dsp:sp modelId="{C40BF5BD-02F1-A54D-8865-446430C46E53}">
      <dsp:nvSpPr>
        <dsp:cNvPr id="0" name=""/>
        <dsp:cNvSpPr/>
      </dsp:nvSpPr>
      <dsp:spPr>
        <a:xfrm>
          <a:off x="2917787" y="2434941"/>
          <a:ext cx="5163700" cy="520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b="1" kern="1200" dirty="0" smtClean="0"/>
            <a:t>1. Purpose &amp; Character of Use</a:t>
          </a:r>
          <a:endParaRPr lang="en-US" sz="1400" kern="1200" dirty="0"/>
        </a:p>
      </dsp:txBody>
      <dsp:txXfrm>
        <a:off x="2917787" y="2434941"/>
        <a:ext cx="5163700" cy="520711"/>
      </dsp:txXfrm>
    </dsp:sp>
    <dsp:sp modelId="{CB02A5FB-EE5D-C54A-BA3B-685738884D0B}">
      <dsp:nvSpPr>
        <dsp:cNvPr id="0" name=""/>
        <dsp:cNvSpPr/>
      </dsp:nvSpPr>
      <dsp:spPr>
        <a:xfrm>
          <a:off x="2813421" y="2955652"/>
          <a:ext cx="556617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76CA40AB-E9F9-3546-95D0-043AC7BC6898}">
      <dsp:nvSpPr>
        <dsp:cNvPr id="0" name=""/>
        <dsp:cNvSpPr/>
      </dsp:nvSpPr>
      <dsp:spPr>
        <a:xfrm>
          <a:off x="2917787" y="2981688"/>
          <a:ext cx="5461806" cy="520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b="1" kern="1200" dirty="0" smtClean="0"/>
            <a:t>2. Nature of Copyright Work </a:t>
          </a:r>
          <a:endParaRPr lang="en-US" sz="1400" kern="1200" dirty="0"/>
        </a:p>
      </dsp:txBody>
      <dsp:txXfrm>
        <a:off x="2917787" y="2981688"/>
        <a:ext cx="5461806" cy="520711"/>
      </dsp:txXfrm>
    </dsp:sp>
    <dsp:sp modelId="{04FA4576-5FF0-8543-BFF1-2C2C9DCDA361}">
      <dsp:nvSpPr>
        <dsp:cNvPr id="0" name=""/>
        <dsp:cNvSpPr/>
      </dsp:nvSpPr>
      <dsp:spPr>
        <a:xfrm>
          <a:off x="2813421" y="3502399"/>
          <a:ext cx="556617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8D9E8C13-49A2-554B-ADD1-CD60A216A016}">
      <dsp:nvSpPr>
        <dsp:cNvPr id="0" name=""/>
        <dsp:cNvSpPr/>
      </dsp:nvSpPr>
      <dsp:spPr>
        <a:xfrm>
          <a:off x="2917787" y="3528435"/>
          <a:ext cx="5461806" cy="520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b="1" kern="1200" dirty="0" smtClean="0"/>
            <a:t>3. Amount &amp; Substantiality of Use/Work as a whole </a:t>
          </a:r>
          <a:endParaRPr lang="en-US" sz="1400" kern="1200" dirty="0"/>
        </a:p>
      </dsp:txBody>
      <dsp:txXfrm>
        <a:off x="2917787" y="3528435"/>
        <a:ext cx="5461806" cy="520711"/>
      </dsp:txXfrm>
    </dsp:sp>
    <dsp:sp modelId="{13AE90D0-550D-E044-8B72-8CE4E2E61357}">
      <dsp:nvSpPr>
        <dsp:cNvPr id="0" name=""/>
        <dsp:cNvSpPr/>
      </dsp:nvSpPr>
      <dsp:spPr>
        <a:xfrm>
          <a:off x="2813421" y="4049146"/>
          <a:ext cx="556617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CC8EEEE3-5187-7241-904F-E90BDB9184E6}">
      <dsp:nvSpPr>
        <dsp:cNvPr id="0" name=""/>
        <dsp:cNvSpPr/>
      </dsp:nvSpPr>
      <dsp:spPr>
        <a:xfrm>
          <a:off x="2917787" y="4075182"/>
          <a:ext cx="4900824" cy="520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173038" lvl="0" indent="-173038" algn="l" defTabSz="622300" rtl="0">
            <a:lnSpc>
              <a:spcPct val="90000"/>
            </a:lnSpc>
            <a:spcBef>
              <a:spcPct val="0"/>
            </a:spcBef>
            <a:spcAft>
              <a:spcPct val="35000"/>
            </a:spcAft>
          </a:pPr>
          <a:r>
            <a:rPr lang="en-US" sz="1400" b="1" kern="1200" dirty="0" smtClean="0"/>
            <a:t>4. Effect of Use on market or value of the Work/Excessive    economic harm</a:t>
          </a:r>
          <a:endParaRPr lang="en-US" sz="1400" kern="1200" dirty="0"/>
        </a:p>
      </dsp:txBody>
      <dsp:txXfrm>
        <a:off x="2917787" y="4075182"/>
        <a:ext cx="4900824" cy="520711"/>
      </dsp:txXfrm>
    </dsp:sp>
    <dsp:sp modelId="{3724ED7B-0A7C-4341-9E1D-460462D5A51A}">
      <dsp:nvSpPr>
        <dsp:cNvPr id="0" name=""/>
        <dsp:cNvSpPr/>
      </dsp:nvSpPr>
      <dsp:spPr>
        <a:xfrm>
          <a:off x="2813421" y="4595893"/>
          <a:ext cx="556617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936665-5A85-F34C-8724-879D62EA38B8}">
      <dsp:nvSpPr>
        <dsp:cNvPr id="0" name=""/>
        <dsp:cNvSpPr/>
      </dsp:nvSpPr>
      <dsp:spPr>
        <a:xfrm>
          <a:off x="0" y="0"/>
          <a:ext cx="4038600" cy="4678363"/>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n-US" sz="3900" kern="1200" dirty="0" smtClean="0"/>
            <a:t>Weighs Against       Fair Use</a:t>
          </a:r>
          <a:endParaRPr lang="en-US" sz="3900" kern="1200" dirty="0"/>
        </a:p>
      </dsp:txBody>
      <dsp:txXfrm>
        <a:off x="0" y="0"/>
        <a:ext cx="4038600" cy="1403508"/>
      </dsp:txXfrm>
    </dsp:sp>
    <dsp:sp modelId="{BEB237FB-5CE1-C740-808C-91E80BF0B967}">
      <dsp:nvSpPr>
        <dsp:cNvPr id="0" name=""/>
        <dsp:cNvSpPr/>
      </dsp:nvSpPr>
      <dsp:spPr>
        <a:xfrm>
          <a:off x="403860" y="1403623"/>
          <a:ext cx="3230880" cy="68153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rtl="0">
            <a:lnSpc>
              <a:spcPct val="90000"/>
            </a:lnSpc>
            <a:spcBef>
              <a:spcPct val="0"/>
            </a:spcBef>
            <a:spcAft>
              <a:spcPct val="35000"/>
            </a:spcAft>
          </a:pPr>
          <a:r>
            <a:rPr lang="en-US" sz="1600" kern="1200" dirty="0" smtClean="0"/>
            <a:t>Large portion used (more than 10%)</a:t>
          </a:r>
          <a:endParaRPr lang="en-US" sz="1600" kern="1200" dirty="0"/>
        </a:p>
      </dsp:txBody>
      <dsp:txXfrm>
        <a:off x="423822" y="1423585"/>
        <a:ext cx="3190956" cy="641613"/>
      </dsp:txXfrm>
    </dsp:sp>
    <dsp:sp modelId="{E513174D-BD34-1B46-8CEB-62D78FC4E466}">
      <dsp:nvSpPr>
        <dsp:cNvPr id="0" name=""/>
        <dsp:cNvSpPr/>
      </dsp:nvSpPr>
      <dsp:spPr>
        <a:xfrm>
          <a:off x="403860" y="2190012"/>
          <a:ext cx="3230880" cy="68153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rtl="0">
            <a:lnSpc>
              <a:spcPct val="90000"/>
            </a:lnSpc>
            <a:spcBef>
              <a:spcPct val="0"/>
            </a:spcBef>
            <a:spcAft>
              <a:spcPct val="35000"/>
            </a:spcAft>
          </a:pPr>
          <a:r>
            <a:rPr lang="en-US" sz="1600" kern="1200" dirty="0" smtClean="0"/>
            <a:t>Portion used is central to Work, “heart of the work”</a:t>
          </a:r>
          <a:endParaRPr lang="en-US" sz="1600" kern="1200" dirty="0"/>
        </a:p>
      </dsp:txBody>
      <dsp:txXfrm>
        <a:off x="423822" y="2209974"/>
        <a:ext cx="3190956" cy="641613"/>
      </dsp:txXfrm>
    </dsp:sp>
    <dsp:sp modelId="{AFB18748-B53E-8A46-A8FC-BFF5307C0FB5}">
      <dsp:nvSpPr>
        <dsp:cNvPr id="0" name=""/>
        <dsp:cNvSpPr/>
      </dsp:nvSpPr>
      <dsp:spPr>
        <a:xfrm>
          <a:off x="403860" y="2976402"/>
          <a:ext cx="3230880" cy="68153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0">
            <a:lnSpc>
              <a:spcPct val="90000"/>
            </a:lnSpc>
            <a:spcBef>
              <a:spcPct val="0"/>
            </a:spcBef>
            <a:spcAft>
              <a:spcPct val="35000"/>
            </a:spcAft>
          </a:pPr>
          <a:r>
            <a:rPr lang="en-US" sz="1400" kern="1200" dirty="0" smtClean="0"/>
            <a:t>Amount taken is more than necessary to accomplish  demonstrated legitimate purpose</a:t>
          </a:r>
          <a:endParaRPr lang="en-US" sz="1400" kern="1200" dirty="0"/>
        </a:p>
      </dsp:txBody>
      <dsp:txXfrm>
        <a:off x="423822" y="2996364"/>
        <a:ext cx="3190956" cy="641613"/>
      </dsp:txXfrm>
    </dsp:sp>
    <dsp:sp modelId="{9A05901F-25C6-6D45-83C5-901B7742020F}">
      <dsp:nvSpPr>
        <dsp:cNvPr id="0" name=""/>
        <dsp:cNvSpPr/>
      </dsp:nvSpPr>
      <dsp:spPr>
        <a:xfrm>
          <a:off x="403860" y="3762792"/>
          <a:ext cx="3230880" cy="68153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rtl="0">
            <a:lnSpc>
              <a:spcPct val="90000"/>
            </a:lnSpc>
            <a:spcBef>
              <a:spcPct val="0"/>
            </a:spcBef>
            <a:spcAft>
              <a:spcPct val="35000"/>
            </a:spcAft>
          </a:pPr>
          <a:r>
            <a:rPr lang="en-US" sz="1600" kern="1200" dirty="0" smtClean="0"/>
            <a:t>Access no limited to students</a:t>
          </a:r>
          <a:endParaRPr lang="en-US" sz="1600" kern="1200" dirty="0"/>
        </a:p>
      </dsp:txBody>
      <dsp:txXfrm>
        <a:off x="423822" y="3782754"/>
        <a:ext cx="3190956" cy="641613"/>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B7D8C5-10B3-CA48-991B-01C9D6FF0914}">
      <dsp:nvSpPr>
        <dsp:cNvPr id="0" name=""/>
        <dsp:cNvSpPr/>
      </dsp:nvSpPr>
      <dsp:spPr>
        <a:xfrm>
          <a:off x="0" y="14580"/>
          <a:ext cx="8229600" cy="1113840"/>
        </a:xfrm>
        <a:prstGeom prst="roundRect">
          <a:avLst/>
        </a:prstGeom>
        <a:solidFill>
          <a:schemeClr val="accent2">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0">
            <a:lnSpc>
              <a:spcPct val="90000"/>
            </a:lnSpc>
            <a:spcBef>
              <a:spcPct val="0"/>
            </a:spcBef>
            <a:spcAft>
              <a:spcPct val="35000"/>
            </a:spcAft>
          </a:pPr>
          <a:r>
            <a:rPr lang="en-US" sz="2800" b="1" kern="1200" dirty="0" smtClean="0"/>
            <a:t>Factor 4</a:t>
          </a:r>
          <a:r>
            <a:rPr lang="en-US" sz="2800" kern="1200" dirty="0" smtClean="0"/>
            <a:t/>
          </a:r>
          <a:br>
            <a:rPr lang="en-US" sz="2800" kern="1200" dirty="0" smtClean="0"/>
          </a:br>
          <a:r>
            <a:rPr lang="en-US" sz="2800" kern="1200" dirty="0" smtClean="0"/>
            <a:t>Effect on Market for Original Work</a:t>
          </a:r>
          <a:endParaRPr lang="en-US" sz="2800" kern="1200" dirty="0"/>
        </a:p>
      </dsp:txBody>
      <dsp:txXfrm>
        <a:off x="54373" y="68953"/>
        <a:ext cx="8120854" cy="1005094"/>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289EA2-2DB0-3946-99CA-9A6ED3E3B4A4}">
      <dsp:nvSpPr>
        <dsp:cNvPr id="0" name=""/>
        <dsp:cNvSpPr/>
      </dsp:nvSpPr>
      <dsp:spPr>
        <a:xfrm>
          <a:off x="0" y="0"/>
          <a:ext cx="4038600" cy="4724399"/>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kern="1200" dirty="0" smtClean="0"/>
            <a:t>Weighs in Favor of Fair Use</a:t>
          </a:r>
          <a:endParaRPr lang="en-US" sz="4000" kern="1200" dirty="0"/>
        </a:p>
      </dsp:txBody>
      <dsp:txXfrm>
        <a:off x="0" y="0"/>
        <a:ext cx="4038600" cy="1417320"/>
      </dsp:txXfrm>
    </dsp:sp>
    <dsp:sp modelId="{14E45026-5CB0-4546-877B-E9555DE18259}">
      <dsp:nvSpPr>
        <dsp:cNvPr id="0" name=""/>
        <dsp:cNvSpPr/>
      </dsp:nvSpPr>
      <dsp:spPr>
        <a:xfrm>
          <a:off x="403860" y="1417435"/>
          <a:ext cx="3230880" cy="68824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0">
            <a:lnSpc>
              <a:spcPct val="90000"/>
            </a:lnSpc>
            <a:spcBef>
              <a:spcPct val="0"/>
            </a:spcBef>
            <a:spcAft>
              <a:spcPct val="35000"/>
            </a:spcAft>
          </a:pPr>
          <a:r>
            <a:rPr lang="en-US" sz="1700" kern="1200" smtClean="0"/>
            <a:t>Permission for digital excerpt is not easily available at reasonable price</a:t>
          </a:r>
          <a:endParaRPr lang="en-US" sz="1700" kern="1200"/>
        </a:p>
      </dsp:txBody>
      <dsp:txXfrm>
        <a:off x="424018" y="1437593"/>
        <a:ext cx="3190564" cy="647928"/>
      </dsp:txXfrm>
    </dsp:sp>
    <dsp:sp modelId="{3EA4C797-F68B-0F44-92DA-86B7BDC8EFE1}">
      <dsp:nvSpPr>
        <dsp:cNvPr id="0" name=""/>
        <dsp:cNvSpPr/>
      </dsp:nvSpPr>
      <dsp:spPr>
        <a:xfrm>
          <a:off x="403860" y="2211563"/>
          <a:ext cx="3230880" cy="68824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0">
            <a:lnSpc>
              <a:spcPct val="90000"/>
            </a:lnSpc>
            <a:spcBef>
              <a:spcPct val="0"/>
            </a:spcBef>
            <a:spcAft>
              <a:spcPct val="35000"/>
            </a:spcAft>
          </a:pPr>
          <a:r>
            <a:rPr lang="en-US" sz="1700" kern="1200" smtClean="0"/>
            <a:t>Decidedly small portion used</a:t>
          </a:r>
          <a:endParaRPr lang="en-US" sz="1700" kern="1200"/>
        </a:p>
      </dsp:txBody>
      <dsp:txXfrm>
        <a:off x="424018" y="2231721"/>
        <a:ext cx="3190564" cy="647928"/>
      </dsp:txXfrm>
    </dsp:sp>
    <dsp:sp modelId="{0FF0E11D-4520-B042-802D-B41859F6665A}">
      <dsp:nvSpPr>
        <dsp:cNvPr id="0" name=""/>
        <dsp:cNvSpPr/>
      </dsp:nvSpPr>
      <dsp:spPr>
        <a:xfrm>
          <a:off x="403860" y="3005691"/>
          <a:ext cx="3230880" cy="68824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0">
            <a:lnSpc>
              <a:spcPct val="90000"/>
            </a:lnSpc>
            <a:spcBef>
              <a:spcPct val="0"/>
            </a:spcBef>
            <a:spcAft>
              <a:spcPct val="35000"/>
            </a:spcAft>
          </a:pPr>
          <a:r>
            <a:rPr lang="en-US" sz="1700" kern="1200" smtClean="0"/>
            <a:t>User owns lawfully acquired copy</a:t>
          </a:r>
          <a:endParaRPr lang="en-US" sz="1700" kern="1200"/>
        </a:p>
      </dsp:txBody>
      <dsp:txXfrm>
        <a:off x="424018" y="3025849"/>
        <a:ext cx="3190564" cy="647928"/>
      </dsp:txXfrm>
    </dsp:sp>
    <dsp:sp modelId="{2918C54F-E1B8-274E-A6D7-E134FA7C59F6}">
      <dsp:nvSpPr>
        <dsp:cNvPr id="0" name=""/>
        <dsp:cNvSpPr/>
      </dsp:nvSpPr>
      <dsp:spPr>
        <a:xfrm>
          <a:off x="403860" y="3799820"/>
          <a:ext cx="3230880" cy="68824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0">
            <a:lnSpc>
              <a:spcPct val="90000"/>
            </a:lnSpc>
            <a:spcBef>
              <a:spcPct val="0"/>
            </a:spcBef>
            <a:spcAft>
              <a:spcPct val="35000"/>
            </a:spcAft>
          </a:pPr>
          <a:r>
            <a:rPr lang="en-US" sz="1700" kern="1200" dirty="0" smtClean="0"/>
            <a:t>Use stimulates market</a:t>
          </a:r>
          <a:endParaRPr lang="en-US" sz="1700" kern="1200" dirty="0"/>
        </a:p>
      </dsp:txBody>
      <dsp:txXfrm>
        <a:off x="424018" y="3819978"/>
        <a:ext cx="3190564" cy="647928"/>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F3F43-EB37-7140-9476-3C451925A74E}">
      <dsp:nvSpPr>
        <dsp:cNvPr id="0" name=""/>
        <dsp:cNvSpPr/>
      </dsp:nvSpPr>
      <dsp:spPr>
        <a:xfrm>
          <a:off x="0" y="0"/>
          <a:ext cx="4038600" cy="4724399"/>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kern="1200" dirty="0" smtClean="0"/>
            <a:t>Weighs Against Fair Use</a:t>
          </a:r>
          <a:endParaRPr lang="en-US" sz="4000" kern="1200" dirty="0"/>
        </a:p>
      </dsp:txBody>
      <dsp:txXfrm>
        <a:off x="0" y="0"/>
        <a:ext cx="4038600" cy="1417320"/>
      </dsp:txXfrm>
    </dsp:sp>
    <dsp:sp modelId="{BDDAB1CD-43B3-6743-8654-65E8DAB9C165}">
      <dsp:nvSpPr>
        <dsp:cNvPr id="0" name=""/>
        <dsp:cNvSpPr/>
      </dsp:nvSpPr>
      <dsp:spPr>
        <a:xfrm>
          <a:off x="403860" y="1417435"/>
          <a:ext cx="3230880" cy="68824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0">
            <a:lnSpc>
              <a:spcPct val="90000"/>
            </a:lnSpc>
            <a:spcBef>
              <a:spcPct val="0"/>
            </a:spcBef>
            <a:spcAft>
              <a:spcPct val="35000"/>
            </a:spcAft>
          </a:pPr>
          <a:r>
            <a:rPr lang="en-US" sz="1700" kern="1200" smtClean="0"/>
            <a:t>Permission readily available</a:t>
          </a:r>
          <a:endParaRPr lang="en-US" sz="1700" kern="1200"/>
        </a:p>
      </dsp:txBody>
      <dsp:txXfrm>
        <a:off x="424018" y="1437593"/>
        <a:ext cx="3190564" cy="647928"/>
      </dsp:txXfrm>
    </dsp:sp>
    <dsp:sp modelId="{6B05E6AF-2C19-444C-8C53-B355666692D5}">
      <dsp:nvSpPr>
        <dsp:cNvPr id="0" name=""/>
        <dsp:cNvSpPr/>
      </dsp:nvSpPr>
      <dsp:spPr>
        <a:xfrm>
          <a:off x="403860" y="2211563"/>
          <a:ext cx="3230880" cy="68824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0">
            <a:lnSpc>
              <a:spcPct val="90000"/>
            </a:lnSpc>
            <a:spcBef>
              <a:spcPct val="0"/>
            </a:spcBef>
            <a:spcAft>
              <a:spcPct val="35000"/>
            </a:spcAft>
          </a:pPr>
          <a:r>
            <a:rPr lang="en-US" sz="1700" kern="1200" smtClean="0"/>
            <a:t>Large portion or entire work used</a:t>
          </a:r>
          <a:endParaRPr lang="en-US" sz="1700" kern="1200"/>
        </a:p>
      </dsp:txBody>
      <dsp:txXfrm>
        <a:off x="424018" y="2231721"/>
        <a:ext cx="3190564" cy="647928"/>
      </dsp:txXfrm>
    </dsp:sp>
    <dsp:sp modelId="{D5C5F04E-7C28-C04D-91AB-2709BBCE2A40}">
      <dsp:nvSpPr>
        <dsp:cNvPr id="0" name=""/>
        <dsp:cNvSpPr/>
      </dsp:nvSpPr>
      <dsp:spPr>
        <a:xfrm>
          <a:off x="403860" y="3005691"/>
          <a:ext cx="3230880" cy="68824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0">
            <a:lnSpc>
              <a:spcPct val="90000"/>
            </a:lnSpc>
            <a:spcBef>
              <a:spcPct val="0"/>
            </a:spcBef>
            <a:spcAft>
              <a:spcPct val="35000"/>
            </a:spcAft>
          </a:pPr>
          <a:r>
            <a:rPr lang="en-US" sz="1700" kern="1200" smtClean="0"/>
            <a:t>User does not own lawfully acquired copy</a:t>
          </a:r>
          <a:endParaRPr lang="en-US" sz="1700" kern="1200"/>
        </a:p>
      </dsp:txBody>
      <dsp:txXfrm>
        <a:off x="424018" y="3025849"/>
        <a:ext cx="3190564" cy="647928"/>
      </dsp:txXfrm>
    </dsp:sp>
    <dsp:sp modelId="{F5F58415-1ECC-CB4E-B933-7BF728E2B889}">
      <dsp:nvSpPr>
        <dsp:cNvPr id="0" name=""/>
        <dsp:cNvSpPr/>
      </dsp:nvSpPr>
      <dsp:spPr>
        <a:xfrm>
          <a:off x="403860" y="3799820"/>
          <a:ext cx="3230880" cy="68824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0">
            <a:lnSpc>
              <a:spcPct val="90000"/>
            </a:lnSpc>
            <a:spcBef>
              <a:spcPct val="0"/>
            </a:spcBef>
            <a:spcAft>
              <a:spcPct val="35000"/>
            </a:spcAft>
          </a:pPr>
          <a:r>
            <a:rPr lang="en-US" sz="1700" kern="1200" smtClean="0"/>
            <a:t>Use impairs the market or potential market of original work.</a:t>
          </a:r>
          <a:endParaRPr lang="en-US" sz="1700" kern="1200"/>
        </a:p>
      </dsp:txBody>
      <dsp:txXfrm>
        <a:off x="424018" y="3819978"/>
        <a:ext cx="3190564" cy="647928"/>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7653C-8864-7044-87B7-BEF90403B38F}">
      <dsp:nvSpPr>
        <dsp:cNvPr id="0" name=""/>
        <dsp:cNvSpPr/>
      </dsp:nvSpPr>
      <dsp:spPr>
        <a:xfrm>
          <a:off x="0" y="533961"/>
          <a:ext cx="8229600" cy="4296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645668" rIns="638708" bIns="220472" numCol="1" spcCol="1270" anchor="t" anchorCtr="0">
          <a:noAutofit/>
        </a:bodyPr>
        <a:lstStyle/>
        <a:p>
          <a:pPr marL="285750" lvl="1" indent="-285750" algn="l" defTabSz="1377950" rtl="0">
            <a:lnSpc>
              <a:spcPct val="90000"/>
            </a:lnSpc>
            <a:spcBef>
              <a:spcPct val="0"/>
            </a:spcBef>
            <a:spcAft>
              <a:spcPct val="15000"/>
            </a:spcAft>
            <a:buChar char="••"/>
          </a:pPr>
          <a:r>
            <a:rPr lang="en-US" sz="3100" kern="1200" smtClean="0"/>
            <a:t>YouTube videos</a:t>
          </a:r>
          <a:endParaRPr lang="en-US" sz="3100" kern="1200"/>
        </a:p>
        <a:p>
          <a:pPr marL="285750" lvl="1" indent="-285750" algn="l" defTabSz="1377950" rtl="0">
            <a:lnSpc>
              <a:spcPct val="90000"/>
            </a:lnSpc>
            <a:spcBef>
              <a:spcPct val="0"/>
            </a:spcBef>
            <a:spcAft>
              <a:spcPct val="15000"/>
            </a:spcAft>
            <a:buChar char="••"/>
          </a:pPr>
          <a:r>
            <a:rPr lang="en-US" sz="3100" kern="1200" smtClean="0"/>
            <a:t>Google Plus (social layer…other sites overlap)</a:t>
          </a:r>
          <a:endParaRPr lang="en-US" sz="3100" kern="1200"/>
        </a:p>
        <a:p>
          <a:pPr marL="285750" lvl="1" indent="-285750" algn="l" defTabSz="1377950" rtl="0">
            <a:lnSpc>
              <a:spcPct val="90000"/>
            </a:lnSpc>
            <a:spcBef>
              <a:spcPct val="0"/>
            </a:spcBef>
            <a:spcAft>
              <a:spcPct val="15000"/>
            </a:spcAft>
            <a:buChar char="••"/>
          </a:pPr>
          <a:r>
            <a:rPr lang="en-US" sz="3100" kern="1200" dirty="0" err="1" smtClean="0"/>
            <a:t>FaceBook</a:t>
          </a:r>
          <a:endParaRPr lang="en-US" sz="3100" kern="1200" dirty="0"/>
        </a:p>
        <a:p>
          <a:pPr marL="285750" lvl="1" indent="-285750" algn="l" defTabSz="1377950" rtl="0">
            <a:lnSpc>
              <a:spcPct val="90000"/>
            </a:lnSpc>
            <a:spcBef>
              <a:spcPct val="0"/>
            </a:spcBef>
            <a:spcAft>
              <a:spcPct val="15000"/>
            </a:spcAft>
            <a:buChar char="••"/>
          </a:pPr>
          <a:r>
            <a:rPr lang="en-US" sz="3100" kern="1200" smtClean="0"/>
            <a:t>Twitter</a:t>
          </a:r>
          <a:endParaRPr lang="en-US" sz="3100" kern="1200"/>
        </a:p>
        <a:p>
          <a:pPr marL="285750" lvl="1" indent="-285750" algn="l" defTabSz="1377950" rtl="0">
            <a:lnSpc>
              <a:spcPct val="90000"/>
            </a:lnSpc>
            <a:spcBef>
              <a:spcPct val="0"/>
            </a:spcBef>
            <a:spcAft>
              <a:spcPct val="15000"/>
            </a:spcAft>
            <a:buChar char="••"/>
          </a:pPr>
          <a:r>
            <a:rPr lang="en-US" sz="3100" kern="1200" dirty="0" err="1" smtClean="0"/>
            <a:t>Tegrity</a:t>
          </a:r>
          <a:r>
            <a:rPr lang="en-US" sz="3100" kern="1200" dirty="0" smtClean="0"/>
            <a:t> Campus</a:t>
          </a:r>
          <a:endParaRPr lang="en-US" sz="3100" kern="1200" dirty="0"/>
        </a:p>
        <a:p>
          <a:pPr marL="285750" lvl="1" indent="-285750" algn="l" defTabSz="1377950" rtl="0">
            <a:lnSpc>
              <a:spcPct val="90000"/>
            </a:lnSpc>
            <a:spcBef>
              <a:spcPct val="0"/>
            </a:spcBef>
            <a:spcAft>
              <a:spcPct val="15000"/>
            </a:spcAft>
            <a:buChar char="••"/>
          </a:pPr>
          <a:r>
            <a:rPr lang="en-US" sz="3100" kern="1200" dirty="0" smtClean="0">
              <a:solidFill>
                <a:srgbClr val="FF0000"/>
              </a:solidFill>
            </a:rPr>
            <a:t>Others?  </a:t>
          </a:r>
          <a:endParaRPr lang="en-US" sz="3100" kern="1200" dirty="0">
            <a:solidFill>
              <a:srgbClr val="FF0000"/>
            </a:solidFill>
          </a:endParaRPr>
        </a:p>
      </dsp:txBody>
      <dsp:txXfrm>
        <a:off x="0" y="533961"/>
        <a:ext cx="8229600" cy="4296600"/>
      </dsp:txXfrm>
    </dsp:sp>
    <dsp:sp modelId="{C4C96B96-DC3B-884E-BDCD-66A566AA13C0}">
      <dsp:nvSpPr>
        <dsp:cNvPr id="0" name=""/>
        <dsp:cNvSpPr/>
      </dsp:nvSpPr>
      <dsp:spPr>
        <a:xfrm>
          <a:off x="411480" y="76401"/>
          <a:ext cx="5760720" cy="915120"/>
        </a:xfrm>
        <a:prstGeom prst="roundRect">
          <a:avLst/>
        </a:prstGeom>
        <a:solidFill>
          <a:srgbClr val="3366F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377950" rtl="0">
            <a:lnSpc>
              <a:spcPct val="90000"/>
            </a:lnSpc>
            <a:spcBef>
              <a:spcPct val="0"/>
            </a:spcBef>
            <a:spcAft>
              <a:spcPct val="35000"/>
            </a:spcAft>
          </a:pPr>
          <a:r>
            <a:rPr lang="en-US" sz="3100" b="1" kern="1200" dirty="0" smtClean="0"/>
            <a:t>SOCIAL NETWORKING…</a:t>
          </a:r>
          <a:endParaRPr lang="en-US" sz="3100" b="1" kern="1200" dirty="0"/>
        </a:p>
      </dsp:txBody>
      <dsp:txXfrm>
        <a:off x="456152" y="121073"/>
        <a:ext cx="5671376" cy="825776"/>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17F7E4-BD7B-C94B-9735-EFB5DCF3C9BE}">
      <dsp:nvSpPr>
        <dsp:cNvPr id="0" name=""/>
        <dsp:cNvSpPr/>
      </dsp:nvSpPr>
      <dsp:spPr>
        <a:xfrm>
          <a:off x="0" y="2418"/>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1659491-D379-BF4A-95B3-50FC44609C2F}">
      <dsp:nvSpPr>
        <dsp:cNvPr id="0" name=""/>
        <dsp:cNvSpPr/>
      </dsp:nvSpPr>
      <dsp:spPr>
        <a:xfrm>
          <a:off x="0" y="2418"/>
          <a:ext cx="8229600" cy="1649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Campus Technology Nov. 2012 digital edition: </a:t>
          </a:r>
          <a:r>
            <a:rPr lang="en-US" sz="2400" kern="1200" dirty="0" smtClean="0">
              <a:hlinkClick xmlns:r="http://schemas.openxmlformats.org/officeDocument/2006/relationships" r:id="rId1"/>
            </a:rPr>
            <a:t>http://campustechnology.com/Articles/2012/11/27/Who-Owns-Captured-Lectures.aspx?Page=1</a:t>
          </a:r>
          <a:endParaRPr lang="en-US" sz="2400" kern="1200" dirty="0" smtClean="0"/>
        </a:p>
        <a:p>
          <a:pPr lvl="0" algn="l" defTabSz="1244600" rtl="0">
            <a:lnSpc>
              <a:spcPct val="90000"/>
            </a:lnSpc>
            <a:spcBef>
              <a:spcPct val="0"/>
            </a:spcBef>
            <a:spcAft>
              <a:spcPct val="35000"/>
            </a:spcAft>
          </a:pPr>
          <a:endParaRPr lang="en-US" sz="2400" kern="1200" dirty="0"/>
        </a:p>
      </dsp:txBody>
      <dsp:txXfrm>
        <a:off x="0" y="2418"/>
        <a:ext cx="8229600" cy="1649387"/>
      </dsp:txXfrm>
    </dsp:sp>
    <dsp:sp modelId="{1D7A776A-EE9D-EB4B-9154-9604132BAA5A}">
      <dsp:nvSpPr>
        <dsp:cNvPr id="0" name=""/>
        <dsp:cNvSpPr/>
      </dsp:nvSpPr>
      <dsp:spPr>
        <a:xfrm>
          <a:off x="0" y="1651806"/>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3AF6D7D-83ED-AD40-8377-80AD5AD9C71E}">
      <dsp:nvSpPr>
        <dsp:cNvPr id="0" name=""/>
        <dsp:cNvSpPr/>
      </dsp:nvSpPr>
      <dsp:spPr>
        <a:xfrm>
          <a:off x="0" y="1651806"/>
          <a:ext cx="8229600" cy="1649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Lectures use images, video, works from other sources, each with their own </a:t>
          </a:r>
          <a:r>
            <a:rPr lang="en-US" sz="2800" kern="1200" dirty="0" err="1" smtClean="0"/>
            <a:t>CopyRight</a:t>
          </a:r>
          <a:r>
            <a:rPr lang="en-US" sz="2800" kern="1200" dirty="0" smtClean="0"/>
            <a:t> issues. OK if students enrolled in the class know and agree to it.</a:t>
          </a:r>
          <a:endParaRPr lang="en-US" sz="2800" kern="1200" dirty="0"/>
        </a:p>
      </dsp:txBody>
      <dsp:txXfrm>
        <a:off x="0" y="1651806"/>
        <a:ext cx="8229600" cy="1649387"/>
      </dsp:txXfrm>
    </dsp:sp>
    <dsp:sp modelId="{81B797FB-BFF4-104C-893A-A61811F34BED}">
      <dsp:nvSpPr>
        <dsp:cNvPr id="0" name=""/>
        <dsp:cNvSpPr/>
      </dsp:nvSpPr>
      <dsp:spPr>
        <a:xfrm>
          <a:off x="0" y="3301193"/>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C8F3561-585C-2E49-B9A0-1AC30905A016}">
      <dsp:nvSpPr>
        <dsp:cNvPr id="0" name=""/>
        <dsp:cNvSpPr/>
      </dsp:nvSpPr>
      <dsp:spPr>
        <a:xfrm>
          <a:off x="0" y="3301193"/>
          <a:ext cx="1645920" cy="1649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kern="1200" dirty="0" smtClean="0"/>
            <a:t>Who owns faculty lectures</a:t>
          </a:r>
          <a:endParaRPr lang="en-US" sz="2600" kern="1200" dirty="0"/>
        </a:p>
      </dsp:txBody>
      <dsp:txXfrm>
        <a:off x="0" y="3301193"/>
        <a:ext cx="1645920" cy="1649387"/>
      </dsp:txXfrm>
    </dsp:sp>
    <dsp:sp modelId="{8EF74D35-0935-334C-BA7B-8E191F342299}">
      <dsp:nvSpPr>
        <dsp:cNvPr id="0" name=""/>
        <dsp:cNvSpPr/>
      </dsp:nvSpPr>
      <dsp:spPr>
        <a:xfrm>
          <a:off x="1769364" y="3326965"/>
          <a:ext cx="6460236" cy="515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NSU is not an open-content university</a:t>
          </a:r>
          <a:endParaRPr lang="en-US" sz="1800" kern="1200" dirty="0"/>
        </a:p>
      </dsp:txBody>
      <dsp:txXfrm>
        <a:off x="1769364" y="3326965"/>
        <a:ext cx="6460236" cy="515433"/>
      </dsp:txXfrm>
    </dsp:sp>
    <dsp:sp modelId="{B327BB27-7BD4-F34B-8533-D261F09144C5}">
      <dsp:nvSpPr>
        <dsp:cNvPr id="0" name=""/>
        <dsp:cNvSpPr/>
      </dsp:nvSpPr>
      <dsp:spPr>
        <a:xfrm>
          <a:off x="1645920" y="3842399"/>
          <a:ext cx="65836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7014CE71-9311-234C-BF89-3A637498935E}">
      <dsp:nvSpPr>
        <dsp:cNvPr id="0" name=""/>
        <dsp:cNvSpPr/>
      </dsp:nvSpPr>
      <dsp:spPr>
        <a:xfrm>
          <a:off x="1769364" y="3868170"/>
          <a:ext cx="6460236" cy="515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lectures are part of the content of the class</a:t>
          </a:r>
          <a:endParaRPr lang="en-US" sz="1800" kern="1200" dirty="0"/>
        </a:p>
      </dsp:txBody>
      <dsp:txXfrm>
        <a:off x="1769364" y="3868170"/>
        <a:ext cx="6460236" cy="515433"/>
      </dsp:txXfrm>
    </dsp:sp>
    <dsp:sp modelId="{D7629D2B-F86B-1A46-AE90-8B3C910B3692}">
      <dsp:nvSpPr>
        <dsp:cNvPr id="0" name=""/>
        <dsp:cNvSpPr/>
      </dsp:nvSpPr>
      <dsp:spPr>
        <a:xfrm>
          <a:off x="1645920" y="4383604"/>
          <a:ext cx="65836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C6A78206-665F-F548-B742-0F885F0799EF}">
      <dsp:nvSpPr>
        <dsp:cNvPr id="0" name=""/>
        <dsp:cNvSpPr/>
      </dsp:nvSpPr>
      <dsp:spPr>
        <a:xfrm>
          <a:off x="1769364" y="4409376"/>
          <a:ext cx="6460236" cy="515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n-US" sz="1300" kern="1200" dirty="0" smtClean="0"/>
            <a:t>"</a:t>
          </a:r>
          <a:r>
            <a:rPr lang="en-US" sz="1800" kern="1200" dirty="0" smtClean="0"/>
            <a:t>Basically, what the policy says is that any materials created using our resources belong to us" </a:t>
          </a:r>
        </a:p>
        <a:p>
          <a:pPr lvl="0" algn="l" defTabSz="577850" rtl="0">
            <a:lnSpc>
              <a:spcPct val="90000"/>
            </a:lnSpc>
            <a:spcBef>
              <a:spcPct val="0"/>
            </a:spcBef>
            <a:spcAft>
              <a:spcPct val="35000"/>
            </a:spcAft>
          </a:pPr>
          <a:endParaRPr lang="en-US" sz="1800" kern="1200" dirty="0"/>
        </a:p>
      </dsp:txBody>
      <dsp:txXfrm>
        <a:off x="1769364" y="4409376"/>
        <a:ext cx="6460236" cy="515433"/>
      </dsp:txXfrm>
    </dsp:sp>
    <dsp:sp modelId="{4D0FF2E1-A64E-CA42-A172-33FEB561067A}">
      <dsp:nvSpPr>
        <dsp:cNvPr id="0" name=""/>
        <dsp:cNvSpPr/>
      </dsp:nvSpPr>
      <dsp:spPr>
        <a:xfrm>
          <a:off x="1645920" y="4924809"/>
          <a:ext cx="65836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B963A4-C16E-4E4C-B8F2-FB055B7C69DD}">
      <dsp:nvSpPr>
        <dsp:cNvPr id="0" name=""/>
        <dsp:cNvSpPr/>
      </dsp:nvSpPr>
      <dsp:spPr>
        <a:xfrm>
          <a:off x="0" y="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E98186F-1C5F-0D45-B234-CB83DB0162B7}">
      <dsp:nvSpPr>
        <dsp:cNvPr id="0" name=""/>
        <dsp:cNvSpPr/>
      </dsp:nvSpPr>
      <dsp:spPr>
        <a:xfrm>
          <a:off x="0" y="0"/>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lvl="0" algn="l" defTabSz="1689100" rtl="0">
            <a:lnSpc>
              <a:spcPct val="90000"/>
            </a:lnSpc>
            <a:spcBef>
              <a:spcPct val="0"/>
            </a:spcBef>
            <a:spcAft>
              <a:spcPct val="35000"/>
            </a:spcAft>
          </a:pPr>
          <a:r>
            <a:rPr lang="en-US" sz="3800" kern="1200" smtClean="0"/>
            <a:t>Have them sign a release...anytime a person will be recorded and that recording may be re-used…need release</a:t>
          </a:r>
          <a:endParaRPr lang="en-US" sz="3800" kern="1200"/>
        </a:p>
      </dsp:txBody>
      <dsp:txXfrm>
        <a:off x="0" y="0"/>
        <a:ext cx="8229600" cy="2262981"/>
      </dsp:txXfrm>
    </dsp:sp>
    <dsp:sp modelId="{55B995A6-ADB5-6A4C-9FA7-43AAE710CF3F}">
      <dsp:nvSpPr>
        <dsp:cNvPr id="0" name=""/>
        <dsp:cNvSpPr/>
      </dsp:nvSpPr>
      <dsp:spPr>
        <a:xfrm>
          <a:off x="0" y="2262981"/>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EFB9BE0-36A8-A14E-8C4B-F03F176C5BF6}">
      <dsp:nvSpPr>
        <dsp:cNvPr id="0" name=""/>
        <dsp:cNvSpPr/>
      </dsp:nvSpPr>
      <dsp:spPr>
        <a:xfrm>
          <a:off x="0" y="2262981"/>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lvl="0" algn="l" defTabSz="1689100" rtl="0">
            <a:lnSpc>
              <a:spcPct val="90000"/>
            </a:lnSpc>
            <a:spcBef>
              <a:spcPct val="0"/>
            </a:spcBef>
            <a:spcAft>
              <a:spcPct val="35000"/>
            </a:spcAft>
          </a:pPr>
          <a:endParaRPr lang="en-US" sz="3800" kern="1200" dirty="0"/>
        </a:p>
      </dsp:txBody>
      <dsp:txXfrm>
        <a:off x="0" y="2262981"/>
        <a:ext cx="8229600" cy="2262981"/>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0F3F8A-13F6-A145-A538-67BF056E1356}">
      <dsp:nvSpPr>
        <dsp:cNvPr id="0" name=""/>
        <dsp:cNvSpPr/>
      </dsp:nvSpPr>
      <dsp:spPr>
        <a:xfrm rot="10800000">
          <a:off x="1081902" y="1160"/>
          <a:ext cx="6111741" cy="1340167"/>
        </a:xfrm>
        <a:prstGeom prst="homePlat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90977" tIns="102870" rIns="192024" bIns="102870" numCol="1" spcCol="1270" anchor="ctr" anchorCtr="0">
          <a:noAutofit/>
        </a:bodyPr>
        <a:lstStyle/>
        <a:p>
          <a:pPr lvl="0" algn="ctr" defTabSz="1200150" rtl="0">
            <a:lnSpc>
              <a:spcPct val="90000"/>
            </a:lnSpc>
            <a:spcBef>
              <a:spcPct val="0"/>
            </a:spcBef>
            <a:spcAft>
              <a:spcPct val="35000"/>
            </a:spcAft>
          </a:pPr>
          <a:r>
            <a:rPr lang="en-US" sz="2700" kern="1200" dirty="0" smtClean="0"/>
            <a:t>KNOW THE LAW…FAIR USE </a:t>
          </a:r>
          <a:r>
            <a:rPr lang="en-US" sz="2700" kern="1200" smtClean="0"/>
            <a:t>is           not </a:t>
          </a:r>
          <a:r>
            <a:rPr lang="en-US" sz="2700" kern="1200" dirty="0" smtClean="0"/>
            <a:t>an exception to </a:t>
          </a:r>
          <a:r>
            <a:rPr lang="en-US" sz="2700" kern="1200" smtClean="0"/>
            <a:t>Copyright          compliance</a:t>
          </a:r>
          <a:r>
            <a:rPr lang="en-US" sz="2700" kern="1200" dirty="0" smtClean="0"/>
            <a:t>, it is a “legal defense”…</a:t>
          </a:r>
          <a:endParaRPr lang="en-US" sz="2700" kern="1200" dirty="0"/>
        </a:p>
      </dsp:txBody>
      <dsp:txXfrm rot="10800000">
        <a:off x="1416944" y="1160"/>
        <a:ext cx="5776699" cy="1340167"/>
      </dsp:txXfrm>
    </dsp:sp>
    <dsp:sp modelId="{36157053-289A-9542-A14A-7CFB0A09EEA1}">
      <dsp:nvSpPr>
        <dsp:cNvPr id="0" name=""/>
        <dsp:cNvSpPr/>
      </dsp:nvSpPr>
      <dsp:spPr>
        <a:xfrm>
          <a:off x="807356" y="1160"/>
          <a:ext cx="1340167" cy="134016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B0A37B91-6F66-AD4B-8842-D14BDFD2FF5E}">
      <dsp:nvSpPr>
        <dsp:cNvPr id="0" name=""/>
        <dsp:cNvSpPr/>
      </dsp:nvSpPr>
      <dsp:spPr>
        <a:xfrm rot="10800000">
          <a:off x="1128191" y="1741378"/>
          <a:ext cx="6050021" cy="1340167"/>
        </a:xfrm>
        <a:prstGeom prst="homePlat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90977" tIns="102870" rIns="192024" bIns="102870" numCol="1" spcCol="1270" anchor="ctr" anchorCtr="0">
          <a:noAutofit/>
        </a:bodyPr>
        <a:lstStyle/>
        <a:p>
          <a:pPr lvl="0" algn="ctr" defTabSz="1200150" rtl="0">
            <a:lnSpc>
              <a:spcPct val="90000"/>
            </a:lnSpc>
            <a:spcBef>
              <a:spcPct val="0"/>
            </a:spcBef>
            <a:spcAft>
              <a:spcPct val="35000"/>
            </a:spcAft>
          </a:pPr>
          <a:r>
            <a:rPr lang="en-US" sz="2700" kern="1200" dirty="0" smtClean="0"/>
            <a:t>SET POLICY AND ABIDE BY IT</a:t>
          </a:r>
          <a:endParaRPr lang="en-US" sz="2700" kern="1200" dirty="0"/>
        </a:p>
      </dsp:txBody>
      <dsp:txXfrm rot="10800000">
        <a:off x="1463233" y="1741378"/>
        <a:ext cx="5714979" cy="1340167"/>
      </dsp:txXfrm>
    </dsp:sp>
    <dsp:sp modelId="{00F7E2C7-048C-F242-94F0-89146FBB8EDF}">
      <dsp:nvSpPr>
        <dsp:cNvPr id="0" name=""/>
        <dsp:cNvSpPr/>
      </dsp:nvSpPr>
      <dsp:spPr>
        <a:xfrm>
          <a:off x="822786" y="1741378"/>
          <a:ext cx="1340167" cy="1340167"/>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8E3CFAAF-9309-2043-BC1C-634FC72CFED0}">
      <dsp:nvSpPr>
        <dsp:cNvPr id="0" name=""/>
        <dsp:cNvSpPr/>
      </dsp:nvSpPr>
      <dsp:spPr>
        <a:xfrm rot="10800000">
          <a:off x="1071047" y="3481595"/>
          <a:ext cx="6126213" cy="1340167"/>
        </a:xfrm>
        <a:prstGeom prst="homePlat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90977" tIns="102870" rIns="192024" bIns="102870" numCol="1" spcCol="1270" anchor="ctr" anchorCtr="0">
          <a:noAutofit/>
        </a:bodyPr>
        <a:lstStyle/>
        <a:p>
          <a:pPr lvl="0" algn="ctr" defTabSz="1200150" rtl="0">
            <a:lnSpc>
              <a:spcPct val="90000"/>
            </a:lnSpc>
            <a:spcBef>
              <a:spcPct val="0"/>
            </a:spcBef>
            <a:spcAft>
              <a:spcPct val="35000"/>
            </a:spcAft>
          </a:pPr>
          <a:r>
            <a:rPr lang="en-US" sz="2700" kern="1200" dirty="0" smtClean="0"/>
            <a:t>USE OF COMMON SENSE is the best practice</a:t>
          </a:r>
          <a:endParaRPr lang="en-US" sz="2700" kern="1200" dirty="0"/>
        </a:p>
      </dsp:txBody>
      <dsp:txXfrm rot="10800000">
        <a:off x="1406089" y="3481595"/>
        <a:ext cx="5791171" cy="1340167"/>
      </dsp:txXfrm>
    </dsp:sp>
    <dsp:sp modelId="{1BB96499-74A1-DD43-B1CF-1CF4A42DCFA7}">
      <dsp:nvSpPr>
        <dsp:cNvPr id="0" name=""/>
        <dsp:cNvSpPr/>
      </dsp:nvSpPr>
      <dsp:spPr>
        <a:xfrm>
          <a:off x="803738" y="3481595"/>
          <a:ext cx="1340167" cy="1340167"/>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33000" r="-33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214C03-EE1E-C94A-9DB2-0F3383A796C3}">
      <dsp:nvSpPr>
        <dsp:cNvPr id="0" name=""/>
        <dsp:cNvSpPr/>
      </dsp:nvSpPr>
      <dsp:spPr>
        <a:xfrm>
          <a:off x="2133607" y="304790"/>
          <a:ext cx="4471570" cy="4288536"/>
        </a:xfrm>
        <a:prstGeom prst="pie">
          <a:avLst>
            <a:gd name="adj1" fmla="val 16200000"/>
            <a:gd name="adj2" fmla="val 18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rtl="0">
            <a:lnSpc>
              <a:spcPct val="90000"/>
            </a:lnSpc>
            <a:spcBef>
              <a:spcPct val="0"/>
            </a:spcBef>
            <a:spcAft>
              <a:spcPct val="35000"/>
            </a:spcAft>
          </a:pPr>
          <a:r>
            <a:rPr lang="en-US" sz="1700" kern="1200" dirty="0" smtClean="0"/>
            <a:t>KNOW THE LAW…FAIR USE  is not an exception to Copyright compliance, it         is a “legal    defense”</a:t>
          </a:r>
          <a:endParaRPr lang="en-US" sz="1700" kern="1200" dirty="0"/>
        </a:p>
      </dsp:txBody>
      <dsp:txXfrm>
        <a:off x="4490232" y="1213551"/>
        <a:ext cx="1596989" cy="1276350"/>
      </dsp:txXfrm>
    </dsp:sp>
    <dsp:sp modelId="{EDD43E74-B4AD-074E-854D-07A4355911CC}">
      <dsp:nvSpPr>
        <dsp:cNvPr id="0" name=""/>
        <dsp:cNvSpPr/>
      </dsp:nvSpPr>
      <dsp:spPr>
        <a:xfrm>
          <a:off x="2115273" y="485012"/>
          <a:ext cx="4288536" cy="4288536"/>
        </a:xfrm>
        <a:prstGeom prst="pie">
          <a:avLst>
            <a:gd name="adj1" fmla="val 1800000"/>
            <a:gd name="adj2" fmla="val 90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n-US" sz="2000" kern="1200" dirty="0" smtClean="0"/>
            <a:t>Set Policy and Abide by it</a:t>
          </a:r>
          <a:endParaRPr lang="en-US" sz="2000" kern="1200" dirty="0"/>
        </a:p>
      </dsp:txBody>
      <dsp:txXfrm>
        <a:off x="3136353" y="3267456"/>
        <a:ext cx="2297430" cy="1123188"/>
      </dsp:txXfrm>
    </dsp:sp>
    <dsp:sp modelId="{6D55D38C-A0B1-3940-B67E-5D7B7C99293C}">
      <dsp:nvSpPr>
        <dsp:cNvPr id="0" name=""/>
        <dsp:cNvSpPr/>
      </dsp:nvSpPr>
      <dsp:spPr>
        <a:xfrm>
          <a:off x="2026949" y="331850"/>
          <a:ext cx="4288536" cy="4288536"/>
        </a:xfrm>
        <a:prstGeom prst="pie">
          <a:avLst>
            <a:gd name="adj1" fmla="val 90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n-US" sz="2000" kern="1200" dirty="0" smtClean="0"/>
            <a:t>Use Common Sense: It is the best practice!</a:t>
          </a:r>
          <a:endParaRPr lang="en-US" sz="2000" kern="1200" dirty="0"/>
        </a:p>
      </dsp:txBody>
      <dsp:txXfrm>
        <a:off x="2523705" y="1240612"/>
        <a:ext cx="1531620" cy="1276350"/>
      </dsp:txXfrm>
    </dsp:sp>
    <dsp:sp modelId="{D74044DF-227B-574A-8B48-2E37F7DB1639}">
      <dsp:nvSpPr>
        <dsp:cNvPr id="0" name=""/>
        <dsp:cNvSpPr/>
      </dsp:nvSpPr>
      <dsp:spPr>
        <a:xfrm>
          <a:off x="1959197" y="39309"/>
          <a:ext cx="4819497" cy="4819497"/>
        </a:xfrm>
        <a:prstGeom prst="circularArrow">
          <a:avLst>
            <a:gd name="adj1" fmla="val 5085"/>
            <a:gd name="adj2" fmla="val 327528"/>
            <a:gd name="adj3" fmla="val 1472472"/>
            <a:gd name="adj4" fmla="val 16199432"/>
            <a:gd name="adj5" fmla="val 5932"/>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B137587-B3AC-484D-BAB1-E9043A4C9264}">
      <dsp:nvSpPr>
        <dsp:cNvPr id="0" name=""/>
        <dsp:cNvSpPr/>
      </dsp:nvSpPr>
      <dsp:spPr>
        <a:xfrm>
          <a:off x="1849792" y="219261"/>
          <a:ext cx="4819497" cy="4819497"/>
        </a:xfrm>
        <a:prstGeom prst="circularArrow">
          <a:avLst>
            <a:gd name="adj1" fmla="val 5085"/>
            <a:gd name="adj2" fmla="val 327528"/>
            <a:gd name="adj3" fmla="val 8671970"/>
            <a:gd name="adj4" fmla="val 1800502"/>
            <a:gd name="adj5" fmla="val 5932"/>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AE35F34-DFE9-4E4C-82E2-E3DA4D52915D}">
      <dsp:nvSpPr>
        <dsp:cNvPr id="0" name=""/>
        <dsp:cNvSpPr/>
      </dsp:nvSpPr>
      <dsp:spPr>
        <a:xfrm>
          <a:off x="1761115" y="66370"/>
          <a:ext cx="4819497" cy="4819497"/>
        </a:xfrm>
        <a:prstGeom prst="circularArrow">
          <a:avLst>
            <a:gd name="adj1" fmla="val 5085"/>
            <a:gd name="adj2" fmla="val 327528"/>
            <a:gd name="adj3" fmla="val 15873039"/>
            <a:gd name="adj4" fmla="val 9000000"/>
            <a:gd name="adj5" fmla="val 5932"/>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C763B-8587-D542-B6F9-8968BCC45E5A}">
      <dsp:nvSpPr>
        <dsp:cNvPr id="0" name=""/>
        <dsp:cNvSpPr/>
      </dsp:nvSpPr>
      <dsp:spPr>
        <a:xfrm>
          <a:off x="0" y="79356"/>
          <a:ext cx="8229600" cy="11934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smtClean="0"/>
            <a:t>Direct infringement – unauthorized copying of copyrighted work…i.e., copy a poem, take a video,</a:t>
          </a:r>
          <a:endParaRPr lang="en-US" sz="3000" kern="1200"/>
        </a:p>
      </dsp:txBody>
      <dsp:txXfrm>
        <a:off x="58257" y="137613"/>
        <a:ext cx="8113086" cy="1076886"/>
      </dsp:txXfrm>
    </dsp:sp>
    <dsp:sp modelId="{39C87F36-699E-2C4E-95DE-2EC9B8945340}">
      <dsp:nvSpPr>
        <dsp:cNvPr id="0" name=""/>
        <dsp:cNvSpPr/>
      </dsp:nvSpPr>
      <dsp:spPr>
        <a:xfrm>
          <a:off x="0" y="1359156"/>
          <a:ext cx="8229600" cy="11934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smtClean="0"/>
            <a:t>Indirect infringement</a:t>
          </a:r>
          <a:endParaRPr lang="en-US" sz="3000" kern="1200"/>
        </a:p>
      </dsp:txBody>
      <dsp:txXfrm>
        <a:off x="58257" y="1417413"/>
        <a:ext cx="8113086" cy="1076886"/>
      </dsp:txXfrm>
    </dsp:sp>
    <dsp:sp modelId="{FD73FC2D-F90F-ED40-9F8D-AD738D46F097}">
      <dsp:nvSpPr>
        <dsp:cNvPr id="0" name=""/>
        <dsp:cNvSpPr/>
      </dsp:nvSpPr>
      <dsp:spPr>
        <a:xfrm>
          <a:off x="0" y="2552556"/>
          <a:ext cx="8229600" cy="1894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en-US" sz="2300" kern="1200" dirty="0" smtClean="0"/>
            <a:t>Contributory infringement – enable students, e.g.</a:t>
          </a:r>
          <a:endParaRPr lang="en-US" sz="2300" kern="1200" dirty="0"/>
        </a:p>
        <a:p>
          <a:pPr marL="228600" lvl="1" indent="-228600" algn="l" defTabSz="1022350" rtl="0">
            <a:lnSpc>
              <a:spcPct val="90000"/>
            </a:lnSpc>
            <a:spcBef>
              <a:spcPct val="0"/>
            </a:spcBef>
            <a:spcAft>
              <a:spcPct val="20000"/>
            </a:spcAft>
            <a:buChar char="••"/>
          </a:pPr>
          <a:r>
            <a:rPr lang="en-US" sz="2300" kern="1200" dirty="0" smtClean="0"/>
            <a:t>Providing protected access code</a:t>
          </a:r>
          <a:endParaRPr lang="en-US" sz="2300" kern="1200" dirty="0"/>
        </a:p>
        <a:p>
          <a:pPr marL="228600" lvl="1" indent="-228600" algn="l" defTabSz="1022350" rtl="0">
            <a:lnSpc>
              <a:spcPct val="90000"/>
            </a:lnSpc>
            <a:spcBef>
              <a:spcPct val="0"/>
            </a:spcBef>
            <a:spcAft>
              <a:spcPct val="20000"/>
            </a:spcAft>
            <a:buChar char="••"/>
          </a:pPr>
          <a:r>
            <a:rPr lang="en-US" sz="2300" kern="1200" dirty="0" smtClean="0"/>
            <a:t>Vicarious infringement- ability to control the action</a:t>
          </a:r>
          <a:endParaRPr lang="en-US" sz="2300" kern="1200" dirty="0"/>
        </a:p>
        <a:p>
          <a:pPr marL="228600" lvl="1" indent="-228600" algn="l" defTabSz="1022350" rtl="0">
            <a:lnSpc>
              <a:spcPct val="90000"/>
            </a:lnSpc>
            <a:spcBef>
              <a:spcPct val="0"/>
            </a:spcBef>
            <a:spcAft>
              <a:spcPct val="20000"/>
            </a:spcAft>
            <a:buChar char="••"/>
          </a:pPr>
          <a:r>
            <a:rPr lang="en-US" sz="2300" kern="1200" dirty="0" smtClean="0"/>
            <a:t>“</a:t>
          </a:r>
          <a:r>
            <a:rPr lang="en-US" sz="2300" kern="1200" dirty="0" err="1" smtClean="0"/>
            <a:t>Respondeat</a:t>
          </a:r>
          <a:r>
            <a:rPr lang="en-US" sz="2300" kern="1200" dirty="0" smtClean="0"/>
            <a:t> superior” – let the master answer—attaches to the institution</a:t>
          </a:r>
          <a:endParaRPr lang="en-US" sz="2300" kern="1200" dirty="0"/>
        </a:p>
      </dsp:txBody>
      <dsp:txXfrm>
        <a:off x="0" y="2552556"/>
        <a:ext cx="8229600" cy="18940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1B937B-C4C3-8E4E-86BA-C5D0B00C4056}">
      <dsp:nvSpPr>
        <dsp:cNvPr id="0" name=""/>
        <dsp:cNvSpPr/>
      </dsp:nvSpPr>
      <dsp:spPr>
        <a:xfrm>
          <a:off x="0" y="0"/>
          <a:ext cx="8229600" cy="1741316"/>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5E797FD-E0BC-734E-B690-014A3F688656}">
      <dsp:nvSpPr>
        <dsp:cNvPr id="0" name=""/>
        <dsp:cNvSpPr/>
      </dsp:nvSpPr>
      <dsp:spPr>
        <a:xfrm>
          <a:off x="490513" y="43979"/>
          <a:ext cx="1065024" cy="1396824"/>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9000" r="-9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97FBE948-D2B1-7942-9F11-F88EFBA9FD19}">
      <dsp:nvSpPr>
        <dsp:cNvPr id="0" name=""/>
        <dsp:cNvSpPr/>
      </dsp:nvSpPr>
      <dsp:spPr>
        <a:xfrm rot="10800000">
          <a:off x="235214" y="1712192"/>
          <a:ext cx="1607450" cy="3349280"/>
        </a:xfrm>
        <a:prstGeom prst="round2SameRect">
          <a:avLst>
            <a:gd name="adj1" fmla="val 10500"/>
            <a:gd name="adj2" fmla="val 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t" anchorCtr="0">
          <a:noAutofit/>
        </a:bodyPr>
        <a:lstStyle/>
        <a:p>
          <a:pPr lvl="0" algn="ctr" defTabSz="711200" rtl="0">
            <a:lnSpc>
              <a:spcPct val="90000"/>
            </a:lnSpc>
            <a:spcBef>
              <a:spcPct val="0"/>
            </a:spcBef>
            <a:spcAft>
              <a:spcPct val="35000"/>
            </a:spcAft>
          </a:pPr>
          <a:r>
            <a:rPr lang="en-US" sz="1600" kern="1200" dirty="0" smtClean="0"/>
            <a:t>Align U.S Copyright Law with the World Intellectual Property Organization (WIPO) Copyright Treaty, Performances &amp; Phonograms Treaty</a:t>
          </a:r>
          <a:endParaRPr lang="en-US" sz="1600" kern="1200" dirty="0"/>
        </a:p>
      </dsp:txBody>
      <dsp:txXfrm rot="10800000">
        <a:off x="284649" y="1712192"/>
        <a:ext cx="1508580" cy="3299845"/>
      </dsp:txXfrm>
    </dsp:sp>
    <dsp:sp modelId="{A2B0B4C6-C6AA-154D-A5AC-FE139D914A21}">
      <dsp:nvSpPr>
        <dsp:cNvPr id="0" name=""/>
        <dsp:cNvSpPr/>
      </dsp:nvSpPr>
      <dsp:spPr>
        <a:xfrm>
          <a:off x="2150998" y="13239"/>
          <a:ext cx="981127" cy="1396824"/>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8000" r="-8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7A00FD3D-0ADB-DE4F-A7E5-E9B4E5E361C8}">
      <dsp:nvSpPr>
        <dsp:cNvPr id="0" name=""/>
        <dsp:cNvSpPr/>
      </dsp:nvSpPr>
      <dsp:spPr>
        <a:xfrm rot="10800000">
          <a:off x="1964609" y="1690346"/>
          <a:ext cx="1393250" cy="3377703"/>
        </a:xfrm>
        <a:prstGeom prst="round2SameRect">
          <a:avLst>
            <a:gd name="adj1" fmla="val 10500"/>
            <a:gd name="adj2" fmla="val 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t" anchorCtr="0">
          <a:noAutofit/>
        </a:bodyPr>
        <a:lstStyle/>
        <a:p>
          <a:pPr lvl="0" algn="ctr" defTabSz="711200" rtl="0">
            <a:lnSpc>
              <a:spcPct val="90000"/>
            </a:lnSpc>
            <a:spcBef>
              <a:spcPct val="0"/>
            </a:spcBef>
            <a:spcAft>
              <a:spcPct val="35000"/>
            </a:spcAft>
          </a:pPr>
          <a:endParaRPr lang="en-US" sz="1600" kern="1200" dirty="0" smtClean="0"/>
        </a:p>
        <a:p>
          <a:pPr lvl="0" algn="ctr" defTabSz="711200" rtl="0">
            <a:lnSpc>
              <a:spcPct val="90000"/>
            </a:lnSpc>
            <a:spcBef>
              <a:spcPct val="0"/>
            </a:spcBef>
            <a:spcAft>
              <a:spcPct val="35000"/>
            </a:spcAft>
          </a:pPr>
          <a:r>
            <a:rPr lang="en-US" sz="1600" kern="1200" dirty="0" smtClean="0"/>
            <a:t>Online Copyright Infringement Liability Limitation</a:t>
          </a:r>
        </a:p>
        <a:p>
          <a:pPr lvl="0" algn="ctr" defTabSz="711200" rtl="0">
            <a:lnSpc>
              <a:spcPct val="90000"/>
            </a:lnSpc>
            <a:spcBef>
              <a:spcPct val="0"/>
            </a:spcBef>
            <a:spcAft>
              <a:spcPct val="35000"/>
            </a:spcAft>
          </a:pPr>
          <a:endParaRPr lang="en-US" sz="1600" kern="1200" dirty="0" smtClean="0"/>
        </a:p>
        <a:p>
          <a:pPr lvl="0" algn="ctr" defTabSz="711200" rtl="0">
            <a:lnSpc>
              <a:spcPct val="90000"/>
            </a:lnSpc>
            <a:spcBef>
              <a:spcPct val="0"/>
            </a:spcBef>
            <a:spcAft>
              <a:spcPct val="35000"/>
            </a:spcAft>
          </a:pPr>
          <a:endParaRPr lang="en-US" sz="1600" kern="1200" dirty="0" smtClean="0"/>
        </a:p>
        <a:p>
          <a:pPr lvl="0" algn="ctr" defTabSz="711200" rtl="0">
            <a:lnSpc>
              <a:spcPct val="90000"/>
            </a:lnSpc>
            <a:spcBef>
              <a:spcPct val="0"/>
            </a:spcBef>
            <a:spcAft>
              <a:spcPct val="35000"/>
            </a:spcAft>
          </a:pPr>
          <a:endParaRPr lang="en-US" sz="1600" kern="1200" dirty="0" smtClean="0"/>
        </a:p>
        <a:p>
          <a:pPr lvl="0" algn="ctr" defTabSz="711200" rtl="0">
            <a:lnSpc>
              <a:spcPct val="90000"/>
            </a:lnSpc>
            <a:spcBef>
              <a:spcPct val="0"/>
            </a:spcBef>
            <a:spcAft>
              <a:spcPct val="35000"/>
            </a:spcAft>
          </a:pPr>
          <a:endParaRPr lang="en-US" sz="1600" kern="1200" dirty="0"/>
        </a:p>
      </dsp:txBody>
      <dsp:txXfrm rot="10800000">
        <a:off x="2007456" y="1690346"/>
        <a:ext cx="1307556" cy="3334856"/>
      </dsp:txXfrm>
    </dsp:sp>
    <dsp:sp modelId="{FD0A1685-8CC6-0E41-A0C8-75F4E981CAC1}">
      <dsp:nvSpPr>
        <dsp:cNvPr id="0" name=""/>
        <dsp:cNvSpPr/>
      </dsp:nvSpPr>
      <dsp:spPr>
        <a:xfrm>
          <a:off x="3707259" y="43981"/>
          <a:ext cx="981127" cy="1384715"/>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F8CE215A-BFFD-604B-9FB3-23FFAB816717}">
      <dsp:nvSpPr>
        <dsp:cNvPr id="0" name=""/>
        <dsp:cNvSpPr/>
      </dsp:nvSpPr>
      <dsp:spPr>
        <a:xfrm rot="10800000">
          <a:off x="3467373" y="1727537"/>
          <a:ext cx="1377954" cy="3333942"/>
        </a:xfrm>
        <a:prstGeom prst="round2SameRect">
          <a:avLst>
            <a:gd name="adj1" fmla="val 10500"/>
            <a:gd name="adj2" fmla="val 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t" anchorCtr="0">
          <a:noAutofit/>
        </a:bodyPr>
        <a:lstStyle/>
        <a:p>
          <a:pPr lvl="0" algn="ctr" defTabSz="711200" rtl="0">
            <a:lnSpc>
              <a:spcPct val="90000"/>
            </a:lnSpc>
            <a:spcBef>
              <a:spcPct val="0"/>
            </a:spcBef>
            <a:spcAft>
              <a:spcPct val="35000"/>
            </a:spcAft>
          </a:pPr>
          <a:endParaRPr lang="en-US" sz="1600" kern="1200" dirty="0" smtClean="0"/>
        </a:p>
        <a:p>
          <a:pPr marL="0" lvl="0" indent="0" algn="ctr" defTabSz="711200" rtl="0">
            <a:lnSpc>
              <a:spcPct val="90000"/>
            </a:lnSpc>
            <a:spcBef>
              <a:spcPct val="0"/>
            </a:spcBef>
            <a:spcAft>
              <a:spcPct val="35000"/>
            </a:spcAft>
            <a:tabLst>
              <a:tab pos="971550" algn="l"/>
            </a:tabLst>
          </a:pPr>
          <a:r>
            <a:rPr lang="en-US" sz="1600" kern="1200" dirty="0" smtClean="0"/>
            <a:t>Computer </a:t>
          </a:r>
          <a:r>
            <a:rPr lang="en-US" sz="1500" kern="1200" dirty="0" smtClean="0"/>
            <a:t>Maintenance</a:t>
          </a:r>
          <a:r>
            <a:rPr lang="en-US" sz="1600" kern="1200" dirty="0" smtClean="0"/>
            <a:t> or Repair Exemption</a:t>
          </a:r>
          <a:endParaRPr lang="en-US" sz="1600" kern="1200" dirty="0"/>
        </a:p>
      </dsp:txBody>
      <dsp:txXfrm rot="10800000">
        <a:off x="3509750" y="1727537"/>
        <a:ext cx="1293200" cy="3291565"/>
      </dsp:txXfrm>
    </dsp:sp>
    <dsp:sp modelId="{F6F93FBD-AD86-3B48-8D17-680D2FF97380}">
      <dsp:nvSpPr>
        <dsp:cNvPr id="0" name=""/>
        <dsp:cNvSpPr/>
      </dsp:nvSpPr>
      <dsp:spPr>
        <a:xfrm>
          <a:off x="5204695" y="35802"/>
          <a:ext cx="994157" cy="1396824"/>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7000" r="-7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4EB231F4-03D2-2744-B147-4232B85D240B}">
      <dsp:nvSpPr>
        <dsp:cNvPr id="0" name=""/>
        <dsp:cNvSpPr/>
      </dsp:nvSpPr>
      <dsp:spPr>
        <a:xfrm rot="10800000">
          <a:off x="4962003" y="1703805"/>
          <a:ext cx="1509014" cy="3287452"/>
        </a:xfrm>
        <a:prstGeom prst="round2SameRect">
          <a:avLst>
            <a:gd name="adj1" fmla="val 10500"/>
            <a:gd name="adj2" fmla="val 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t" anchorCtr="0">
          <a:noAutofit/>
        </a:bodyPr>
        <a:lstStyle/>
        <a:p>
          <a:pPr lvl="0" algn="ctr" defTabSz="711200" rtl="0">
            <a:lnSpc>
              <a:spcPct val="90000"/>
            </a:lnSpc>
            <a:spcBef>
              <a:spcPct val="0"/>
            </a:spcBef>
            <a:spcAft>
              <a:spcPct val="35000"/>
            </a:spcAft>
          </a:pPr>
          <a:r>
            <a:rPr lang="en-US" sz="1600" kern="1200" dirty="0" smtClean="0"/>
            <a:t>Miscellaneous Provisions lead to: </a:t>
          </a:r>
          <a:r>
            <a:rPr lang="en-US" sz="1600" b="1" kern="1200" dirty="0" smtClean="0"/>
            <a:t>TEACH ACT 2002</a:t>
          </a:r>
          <a:r>
            <a:rPr lang="en-US" sz="1600" kern="1200" dirty="0" smtClean="0"/>
            <a:t>. </a:t>
          </a:r>
        </a:p>
        <a:p>
          <a:pPr lvl="0" algn="ctr" defTabSz="711200" rtl="0">
            <a:lnSpc>
              <a:spcPct val="90000"/>
            </a:lnSpc>
            <a:spcBef>
              <a:spcPct val="0"/>
            </a:spcBef>
            <a:spcAft>
              <a:spcPct val="35000"/>
            </a:spcAft>
          </a:pPr>
          <a:r>
            <a:rPr lang="en-US" sz="1600" kern="1200" dirty="0" smtClean="0"/>
            <a:t>Also, allows libraries and archives to </a:t>
          </a:r>
          <a:r>
            <a:rPr lang="en-US" sz="1500" kern="1200" dirty="0" smtClean="0"/>
            <a:t>take advantage  </a:t>
          </a:r>
          <a:r>
            <a:rPr lang="en-US" sz="1600" kern="1200" dirty="0" smtClean="0"/>
            <a:t>of digital technologies </a:t>
          </a:r>
          <a:endParaRPr lang="en-US" sz="1600" kern="1200" dirty="0"/>
        </a:p>
      </dsp:txBody>
      <dsp:txXfrm rot="10800000">
        <a:off x="5008410" y="1703805"/>
        <a:ext cx="1416200" cy="3241045"/>
      </dsp:txXfrm>
    </dsp:sp>
    <dsp:sp modelId="{043571E0-EBE9-AA41-AA37-EC03C7787476}">
      <dsp:nvSpPr>
        <dsp:cNvPr id="0" name=""/>
        <dsp:cNvSpPr/>
      </dsp:nvSpPr>
      <dsp:spPr>
        <a:xfrm>
          <a:off x="6784562" y="23769"/>
          <a:ext cx="1020539" cy="1396824"/>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l="-8000" r="-8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1FDF8F65-8E6C-3F48-A467-40B618A999B4}">
      <dsp:nvSpPr>
        <dsp:cNvPr id="0" name=""/>
        <dsp:cNvSpPr/>
      </dsp:nvSpPr>
      <dsp:spPr>
        <a:xfrm rot="10800000">
          <a:off x="6567443" y="1690339"/>
          <a:ext cx="1442630" cy="3335584"/>
        </a:xfrm>
        <a:prstGeom prst="round2SameRect">
          <a:avLst>
            <a:gd name="adj1" fmla="val 10500"/>
            <a:gd name="adj2" fmla="val 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t" anchorCtr="0">
          <a:noAutofit/>
        </a:bodyPr>
        <a:lstStyle/>
        <a:p>
          <a:pPr lvl="0" algn="ctr" defTabSz="711200" rtl="0">
            <a:lnSpc>
              <a:spcPct val="90000"/>
            </a:lnSpc>
            <a:spcBef>
              <a:spcPct val="0"/>
            </a:spcBef>
            <a:spcAft>
              <a:spcPct val="35000"/>
            </a:spcAft>
          </a:pPr>
          <a:r>
            <a:rPr lang="en-US" sz="1600" kern="1200" dirty="0" smtClean="0"/>
            <a:t>Creates a new form of protection for the design of vessel hulls</a:t>
          </a:r>
          <a:r>
            <a:rPr lang="en-US" sz="1600" i="1" kern="1200" dirty="0" smtClean="0"/>
            <a:t>. </a:t>
          </a:r>
          <a:r>
            <a:rPr lang="en-US" sz="1500" i="1" kern="1200" dirty="0" smtClean="0"/>
            <a:t>[Perfect example of  an unrelated amendment to a bill that was sure to pass]</a:t>
          </a:r>
          <a:endParaRPr lang="en-US" sz="1500" kern="1200" dirty="0"/>
        </a:p>
      </dsp:txBody>
      <dsp:txXfrm rot="10800000">
        <a:off x="6611809" y="1690339"/>
        <a:ext cx="1353898" cy="32912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D473A-C6CD-0643-991D-B79C1DF94118}">
      <dsp:nvSpPr>
        <dsp:cNvPr id="0" name=""/>
        <dsp:cNvSpPr/>
      </dsp:nvSpPr>
      <dsp:spPr>
        <a:xfrm>
          <a:off x="0" y="100265"/>
          <a:ext cx="8229600" cy="14297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smtClean="0"/>
            <a:t>BALANCES interests of internet service providers (ISP) and copyright owners when infringements occur in a digital environment (DE) by the users. Includes penalties.</a:t>
          </a:r>
          <a:endParaRPr lang="en-US" sz="2600" kern="1200"/>
        </a:p>
      </dsp:txBody>
      <dsp:txXfrm>
        <a:off x="69794" y="170059"/>
        <a:ext cx="8090012" cy="1290152"/>
      </dsp:txXfrm>
    </dsp:sp>
    <dsp:sp modelId="{13E1366A-7ABD-444A-9BBD-77A76F952DC6}">
      <dsp:nvSpPr>
        <dsp:cNvPr id="0" name=""/>
        <dsp:cNvSpPr/>
      </dsp:nvSpPr>
      <dsp:spPr>
        <a:xfrm>
          <a:off x="0" y="1604885"/>
          <a:ext cx="8229600" cy="14297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smtClean="0"/>
            <a:t>Protections are in place for the ISP if they follow certain conditions. An ISP must take steps when aware that infringing materials reside on its network:</a:t>
          </a:r>
          <a:endParaRPr lang="en-US" sz="2600" kern="1200"/>
        </a:p>
      </dsp:txBody>
      <dsp:txXfrm>
        <a:off x="69794" y="1674679"/>
        <a:ext cx="8090012" cy="1290152"/>
      </dsp:txXfrm>
    </dsp:sp>
    <dsp:sp modelId="{D4DAF06D-1683-B845-92EA-4533277BEA7D}">
      <dsp:nvSpPr>
        <dsp:cNvPr id="0" name=""/>
        <dsp:cNvSpPr/>
      </dsp:nvSpPr>
      <dsp:spPr>
        <a:xfrm>
          <a:off x="0" y="3034625"/>
          <a:ext cx="8229600" cy="1437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smtClean="0"/>
            <a:t>Adopt and implement </a:t>
          </a:r>
          <a:r>
            <a:rPr lang="en-US" sz="1800" b="1" kern="1200" dirty="0" smtClean="0"/>
            <a:t>a policy</a:t>
          </a:r>
          <a:endParaRPr lang="en-US" sz="1800" kern="1200" dirty="0"/>
        </a:p>
        <a:p>
          <a:pPr marL="171450" lvl="1" indent="-171450" algn="l" defTabSz="800100" rtl="0">
            <a:lnSpc>
              <a:spcPct val="90000"/>
            </a:lnSpc>
            <a:spcBef>
              <a:spcPct val="0"/>
            </a:spcBef>
            <a:spcAft>
              <a:spcPct val="20000"/>
            </a:spcAft>
            <a:buChar char="••"/>
          </a:pPr>
          <a:r>
            <a:rPr lang="en-US" sz="1800" b="1" kern="1200" smtClean="0"/>
            <a:t>Policy </a:t>
          </a:r>
          <a:r>
            <a:rPr lang="en-US" sz="1800" kern="1200" smtClean="0"/>
            <a:t>must provide for termination of repeat infringers</a:t>
          </a:r>
          <a:endParaRPr lang="en-US" sz="1800" kern="1200"/>
        </a:p>
        <a:p>
          <a:pPr marL="171450" lvl="1" indent="-171450" algn="l" defTabSz="800100" rtl="0">
            <a:lnSpc>
              <a:spcPct val="90000"/>
            </a:lnSpc>
            <a:spcBef>
              <a:spcPct val="0"/>
            </a:spcBef>
            <a:spcAft>
              <a:spcPct val="20000"/>
            </a:spcAft>
            <a:buChar char="••"/>
          </a:pPr>
          <a:r>
            <a:rPr lang="en-US" sz="1800" b="1" kern="1200" dirty="0" smtClean="0"/>
            <a:t>Accommodate standard technical measures used by copyright owners </a:t>
          </a:r>
          <a:r>
            <a:rPr lang="en-US" sz="1800" kern="1200" dirty="0" smtClean="0"/>
            <a:t>to protect copyrighted works</a:t>
          </a:r>
          <a:endParaRPr lang="en-US" sz="1800" kern="1200" dirty="0"/>
        </a:p>
      </dsp:txBody>
      <dsp:txXfrm>
        <a:off x="0" y="3034625"/>
        <a:ext cx="8229600" cy="143710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85371B-D098-7D4B-89F4-38B5821C4CED}">
      <dsp:nvSpPr>
        <dsp:cNvPr id="0" name=""/>
        <dsp:cNvSpPr/>
      </dsp:nvSpPr>
      <dsp:spPr>
        <a:xfrm>
          <a:off x="0" y="18651"/>
          <a:ext cx="8229600" cy="52767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smtClean="0"/>
            <a:t>1. Amends sections 110(2) and 112(f) of the U.S. Copyright Act. </a:t>
          </a:r>
          <a:endParaRPr lang="en-US" sz="2200" kern="1200"/>
        </a:p>
      </dsp:txBody>
      <dsp:txXfrm>
        <a:off x="25759" y="44410"/>
        <a:ext cx="8178082" cy="476152"/>
      </dsp:txXfrm>
    </dsp:sp>
    <dsp:sp modelId="{9ED090EF-5556-0E47-81C3-5E30F1648CF4}">
      <dsp:nvSpPr>
        <dsp:cNvPr id="0" name=""/>
        <dsp:cNvSpPr/>
      </dsp:nvSpPr>
      <dsp:spPr>
        <a:xfrm>
          <a:off x="0" y="609681"/>
          <a:ext cx="8229600" cy="52767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smtClean="0"/>
            <a:t>2. TEACH Act </a:t>
          </a:r>
          <a:endParaRPr lang="en-US" sz="2200" kern="1200"/>
        </a:p>
      </dsp:txBody>
      <dsp:txXfrm>
        <a:off x="25759" y="635440"/>
        <a:ext cx="8178082" cy="476152"/>
      </dsp:txXfrm>
    </dsp:sp>
    <dsp:sp modelId="{CC6CD180-7B43-6E40-B3D0-52D1777A4F09}">
      <dsp:nvSpPr>
        <dsp:cNvPr id="0" name=""/>
        <dsp:cNvSpPr/>
      </dsp:nvSpPr>
      <dsp:spPr>
        <a:xfrm>
          <a:off x="0" y="1137351"/>
          <a:ext cx="8229600" cy="3369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smtClean="0"/>
            <a:t>Seeks to </a:t>
          </a:r>
          <a:r>
            <a:rPr lang="en-US" sz="1700" b="1" kern="1200" dirty="0" smtClean="0"/>
            <a:t>balance</a:t>
          </a:r>
          <a:r>
            <a:rPr lang="en-US" sz="1700" kern="1200" dirty="0" smtClean="0"/>
            <a:t> the perspectives of both </a:t>
          </a:r>
          <a:r>
            <a:rPr lang="en-US" sz="1700" b="1" kern="1200" dirty="0" smtClean="0"/>
            <a:t>copyright owners </a:t>
          </a:r>
          <a:r>
            <a:rPr lang="en-US" sz="1700" kern="1200" dirty="0" smtClean="0"/>
            <a:t>and </a:t>
          </a:r>
          <a:r>
            <a:rPr lang="en-US" sz="1700" b="1" kern="1200" dirty="0" smtClean="0"/>
            <a:t>content users</a:t>
          </a:r>
          <a:r>
            <a:rPr lang="en-US" sz="1700" kern="1200" dirty="0" smtClean="0"/>
            <a:t>, and </a:t>
          </a:r>
          <a:endParaRPr lang="en-US" sz="1700" kern="1200" dirty="0"/>
        </a:p>
        <a:p>
          <a:pPr marL="171450" lvl="1" indent="-171450" algn="l" defTabSz="755650" rtl="0">
            <a:lnSpc>
              <a:spcPct val="90000"/>
            </a:lnSpc>
            <a:spcBef>
              <a:spcPct val="0"/>
            </a:spcBef>
            <a:spcAft>
              <a:spcPct val="20000"/>
            </a:spcAft>
            <a:buChar char="••"/>
          </a:pPr>
          <a:r>
            <a:rPr lang="en-US" sz="1700" kern="1200" dirty="0" smtClean="0"/>
            <a:t>Provides guidance for today's academic institutions, for </a:t>
          </a:r>
          <a:endParaRPr lang="en-US" sz="1700" kern="1200" dirty="0"/>
        </a:p>
        <a:p>
          <a:pPr marL="171450" lvl="1" indent="-171450" algn="l" defTabSz="755650" rtl="0">
            <a:lnSpc>
              <a:spcPct val="90000"/>
            </a:lnSpc>
            <a:spcBef>
              <a:spcPct val="0"/>
            </a:spcBef>
            <a:spcAft>
              <a:spcPct val="20000"/>
            </a:spcAft>
            <a:buChar char="••"/>
          </a:pPr>
          <a:r>
            <a:rPr lang="en-US" sz="1700" kern="1200" dirty="0" smtClean="0"/>
            <a:t>Special digital uses, such as online distance learning and course management systems, require special attention. </a:t>
          </a:r>
          <a:endParaRPr lang="en-US" sz="1700" kern="1200" dirty="0"/>
        </a:p>
        <a:p>
          <a:pPr marL="171450" lvl="1" indent="-171450" algn="l" defTabSz="755650" rtl="0">
            <a:lnSpc>
              <a:spcPct val="90000"/>
            </a:lnSpc>
            <a:spcBef>
              <a:spcPct val="0"/>
            </a:spcBef>
            <a:spcAft>
              <a:spcPct val="20000"/>
            </a:spcAft>
            <a:buChar char="••"/>
          </a:pPr>
          <a:r>
            <a:rPr lang="en-US" sz="1700" kern="1200" dirty="0" smtClean="0"/>
            <a:t>Facilitates and enables the performance and display of copyrighted materials for distance education by accredited, non-profit educational institutions (and some government entities) that meet the Act's qualifying requirements: </a:t>
          </a:r>
          <a:endParaRPr lang="en-US" sz="1700" kern="1200" dirty="0"/>
        </a:p>
        <a:p>
          <a:pPr marL="171450" lvl="1" indent="-171450" algn="l" defTabSz="755650" rtl="0">
            <a:lnSpc>
              <a:spcPct val="90000"/>
            </a:lnSpc>
            <a:spcBef>
              <a:spcPct val="0"/>
            </a:spcBef>
            <a:spcAft>
              <a:spcPct val="20000"/>
            </a:spcAft>
            <a:buChar char="••"/>
          </a:pPr>
          <a:r>
            <a:rPr lang="en-US" sz="1700" kern="1200" dirty="0" smtClean="0"/>
            <a:t>Must have developed and publicized its copyright policies, specifically informing students that course content may be covered by copyright, and include a notice of copyright on the online materials. </a:t>
          </a:r>
          <a:endParaRPr lang="en-US" sz="1700" kern="1200" dirty="0"/>
        </a:p>
        <a:p>
          <a:pPr marL="171450" lvl="1" indent="-171450" algn="l" defTabSz="755650" rtl="0">
            <a:lnSpc>
              <a:spcPct val="90000"/>
            </a:lnSpc>
            <a:spcBef>
              <a:spcPct val="0"/>
            </a:spcBef>
            <a:spcAft>
              <a:spcPct val="20000"/>
            </a:spcAft>
            <a:buChar char="••"/>
          </a:pPr>
          <a:r>
            <a:rPr lang="en-US" sz="1700" kern="1200" dirty="0" smtClean="0"/>
            <a:t>Primary purpose is to balance the needs of distance learners and educators with the rights of copyright holders. TEACH applies to distance education that includes the participation of any enrolled student, on or off campus. </a:t>
          </a:r>
          <a:endParaRPr lang="en-US" sz="1700" kern="1200" dirty="0"/>
        </a:p>
      </dsp:txBody>
      <dsp:txXfrm>
        <a:off x="0" y="1137351"/>
        <a:ext cx="8229600" cy="33699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0D7B74-D356-B042-806A-F60777C92871}">
      <dsp:nvSpPr>
        <dsp:cNvPr id="0" name=""/>
        <dsp:cNvSpPr/>
      </dsp:nvSpPr>
      <dsp:spPr>
        <a:xfrm>
          <a:off x="0" y="31454"/>
          <a:ext cx="8229600" cy="98338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rtl="0">
            <a:lnSpc>
              <a:spcPct val="90000"/>
            </a:lnSpc>
            <a:spcBef>
              <a:spcPct val="0"/>
            </a:spcBef>
            <a:spcAft>
              <a:spcPct val="35000"/>
            </a:spcAft>
          </a:pPr>
          <a:r>
            <a:rPr lang="en-US" sz="4100" kern="1200" dirty="0" smtClean="0"/>
            <a:t>Balancing Act… </a:t>
          </a:r>
          <a:endParaRPr lang="en-US" sz="4100" kern="1200" dirty="0"/>
        </a:p>
      </dsp:txBody>
      <dsp:txXfrm>
        <a:off x="48005" y="79459"/>
        <a:ext cx="8133590" cy="887374"/>
      </dsp:txXfrm>
    </dsp:sp>
    <dsp:sp modelId="{D9AAD814-3905-5848-823A-962F0A8C6DB6}">
      <dsp:nvSpPr>
        <dsp:cNvPr id="0" name=""/>
        <dsp:cNvSpPr/>
      </dsp:nvSpPr>
      <dsp:spPr>
        <a:xfrm>
          <a:off x="0" y="1014839"/>
          <a:ext cx="8229600" cy="34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2070" rIns="291592" bIns="52070" numCol="1" spcCol="1270" anchor="t" anchorCtr="0">
          <a:noAutofit/>
        </a:bodyPr>
        <a:lstStyle/>
        <a:p>
          <a:pPr marL="285750" lvl="1" indent="-285750" algn="l" defTabSz="1422400" rtl="0">
            <a:lnSpc>
              <a:spcPct val="90000"/>
            </a:lnSpc>
            <a:spcBef>
              <a:spcPct val="0"/>
            </a:spcBef>
            <a:spcAft>
              <a:spcPct val="20000"/>
            </a:spcAft>
            <a:buChar char="••"/>
          </a:pPr>
          <a:r>
            <a:rPr lang="en-US" sz="3200" kern="1200" dirty="0" smtClean="0"/>
            <a:t>De minimis Use (10% or less)</a:t>
          </a:r>
          <a:endParaRPr lang="en-US" sz="3200" kern="1200" dirty="0"/>
        </a:p>
        <a:p>
          <a:pPr marL="285750" lvl="1" indent="-285750" algn="l" defTabSz="1422400" rtl="0">
            <a:lnSpc>
              <a:spcPct val="90000"/>
            </a:lnSpc>
            <a:spcBef>
              <a:spcPct val="0"/>
            </a:spcBef>
            <a:spcAft>
              <a:spcPct val="20000"/>
            </a:spcAft>
            <a:buChar char="••"/>
          </a:pPr>
          <a:r>
            <a:rPr lang="en-US" sz="3200" kern="1200" dirty="0" smtClean="0"/>
            <a:t>Transformative (repurposing, adding new parts for a new audience…)</a:t>
          </a:r>
          <a:endParaRPr lang="en-US" sz="3200" kern="1200" dirty="0"/>
        </a:p>
        <a:p>
          <a:pPr marL="285750" lvl="1" indent="-285750" algn="l" defTabSz="1422400" rtl="0">
            <a:lnSpc>
              <a:spcPct val="90000"/>
            </a:lnSpc>
            <a:spcBef>
              <a:spcPct val="0"/>
            </a:spcBef>
            <a:spcAft>
              <a:spcPct val="20000"/>
            </a:spcAft>
            <a:buChar char="••"/>
          </a:pPr>
          <a:r>
            <a:rPr lang="en-US" sz="3200" kern="1200" dirty="0" smtClean="0"/>
            <a:t>Distance Education (by non-profit educational institution)</a:t>
          </a:r>
          <a:endParaRPr lang="en-US" sz="3200" kern="1200" dirty="0"/>
        </a:p>
        <a:p>
          <a:pPr marL="285750" lvl="1" indent="-285750" algn="l" defTabSz="1422400" rtl="0">
            <a:lnSpc>
              <a:spcPct val="90000"/>
            </a:lnSpc>
            <a:spcBef>
              <a:spcPct val="0"/>
            </a:spcBef>
            <a:spcAft>
              <a:spcPct val="20000"/>
            </a:spcAft>
            <a:buChar char="••"/>
          </a:pPr>
          <a:r>
            <a:rPr lang="en-US" sz="3200" kern="1200" smtClean="0"/>
            <a:t>Enrolled Students in a specific term(exclusive user)</a:t>
          </a:r>
          <a:endParaRPr lang="en-US" sz="3200" kern="1200"/>
        </a:p>
      </dsp:txBody>
      <dsp:txXfrm>
        <a:off x="0" y="1014839"/>
        <a:ext cx="8229600" cy="347966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06DF0F-D14E-F348-8CFC-F31C7FB557C9}">
      <dsp:nvSpPr>
        <dsp:cNvPr id="0" name=""/>
        <dsp:cNvSpPr/>
      </dsp:nvSpPr>
      <dsp:spPr>
        <a:xfrm>
          <a:off x="0" y="116395"/>
          <a:ext cx="8229600" cy="2035800"/>
        </a:xfrm>
        <a:prstGeom prst="roundRect">
          <a:avLst/>
        </a:prstGeom>
        <a:solidFill>
          <a:schemeClr val="accent1">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b="1" kern="1200" dirty="0" smtClean="0"/>
            <a:t>The Case </a:t>
          </a:r>
          <a:r>
            <a:rPr lang="en-US" sz="2900" u="sng" kern="1200" dirty="0" smtClean="0">
              <a:solidFill>
                <a:srgbClr val="CCFFCC"/>
              </a:solidFill>
              <a:hlinkClick xmlns:r="http://schemas.openxmlformats.org/officeDocument/2006/relationships" r:id="rId1"/>
            </a:rPr>
            <a:t>http://www.infodocket.com/2012/05/12/full-text-of-court-opinion-in-georgia-state-university-copyright-case/</a:t>
          </a:r>
          <a:endParaRPr lang="en-US" sz="2900" kern="1200" dirty="0">
            <a:solidFill>
              <a:srgbClr val="CCFFCC"/>
            </a:solidFill>
          </a:endParaRPr>
        </a:p>
      </dsp:txBody>
      <dsp:txXfrm>
        <a:off x="99380" y="215775"/>
        <a:ext cx="8030840" cy="1837040"/>
      </dsp:txXfrm>
    </dsp:sp>
    <dsp:sp modelId="{932B37A4-D086-5746-8155-F8620A1F4177}">
      <dsp:nvSpPr>
        <dsp:cNvPr id="0" name=""/>
        <dsp:cNvSpPr/>
      </dsp:nvSpPr>
      <dsp:spPr>
        <a:xfrm>
          <a:off x="0" y="2152341"/>
          <a:ext cx="8229600" cy="2035800"/>
        </a:xfrm>
        <a:prstGeom prst="roundRect">
          <a:avLst/>
        </a:prstGeom>
        <a:solidFill>
          <a:schemeClr val="tx2">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b="1" kern="1200" dirty="0" smtClean="0"/>
            <a:t>The Fair Use Checklist </a:t>
          </a:r>
          <a:r>
            <a:rPr lang="en-US" sz="2900" kern="1200" dirty="0" smtClean="0">
              <a:hlinkClick xmlns:r="http://schemas.openxmlformats.org/officeDocument/2006/relationships" r:id="rId2"/>
            </a:rPr>
            <a:t>http://www.usg.edu/copyright/fair_use_checklist/</a:t>
          </a:r>
          <a:endParaRPr lang="en-US" sz="2900" kern="1200" dirty="0"/>
        </a:p>
      </dsp:txBody>
      <dsp:txXfrm>
        <a:off x="99380" y="2251721"/>
        <a:ext cx="8030840" cy="183704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69B99B-1B9A-AC4A-BC5A-3435AE3D6FD5}" type="datetimeFigureOut">
              <a:rPr lang="en-US" smtClean="0"/>
              <a:t>1/28/13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BCD3E85-5A5A-B343-9DDC-572E63801718}" type="slidenum">
              <a:rPr lang="en-US" smtClean="0"/>
              <a:t>‹#›</a:t>
            </a:fld>
            <a:endParaRPr lang="en-US"/>
          </a:p>
        </p:txBody>
      </p:sp>
    </p:spTree>
    <p:extLst>
      <p:ext uri="{BB962C8B-B14F-4D97-AF65-F5344CB8AC3E}">
        <p14:creationId xmlns:p14="http://schemas.microsoft.com/office/powerpoint/2010/main" val="3678075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86C71F-CFB1-482E-8638-2DC1EBCCE8BE}" type="datetimeFigureOut">
              <a:rPr lang="en-US" smtClean="0"/>
              <a:t>1/28/13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BA3E26-9158-4158-AA53-E63E8A84AC6B}" type="slidenum">
              <a:rPr lang="en-US" smtClean="0"/>
              <a:t>‹#›</a:t>
            </a:fld>
            <a:endParaRPr lang="en-US"/>
          </a:p>
        </p:txBody>
      </p:sp>
    </p:spTree>
    <p:extLst>
      <p:ext uri="{BB962C8B-B14F-4D97-AF65-F5344CB8AC3E}">
        <p14:creationId xmlns:p14="http://schemas.microsoft.com/office/powerpoint/2010/main" val="26579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 Id="rId3" Type="http://schemas.openxmlformats.org/officeDocument/2006/relationships/hyperlink" Target="http://www.usg.edu/copyright/fair_use_checklist/"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copyright.gov/" TargetMode="External"/><Relationship Id="rId4" Type="http://schemas.openxmlformats.org/officeDocument/2006/relationships/hyperlink" Target="http://www.dmca.harvard.edu/copyright_policy.php" TargetMode="External"/><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BA3E26-9158-4158-AA53-E63E8A84AC6B}" type="slidenum">
              <a:rPr lang="en-US" smtClean="0"/>
              <a:t>1</a:t>
            </a:fld>
            <a:endParaRPr lang="en-US"/>
          </a:p>
        </p:txBody>
      </p:sp>
    </p:spTree>
    <p:extLst>
      <p:ext uri="{BB962C8B-B14F-4D97-AF65-F5344CB8AC3E}">
        <p14:creationId xmlns:p14="http://schemas.microsoft.com/office/powerpoint/2010/main" val="416131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http://chronicle.com/article/PublishersGeorgia-State/131876/ </a:t>
            </a:r>
          </a:p>
          <a:p>
            <a:endParaRPr lang="en-US" dirty="0" smtClean="0"/>
          </a:p>
          <a:p>
            <a:r>
              <a:rPr lang="en-US" dirty="0" smtClean="0"/>
              <a:t>Howard,</a:t>
            </a:r>
            <a:r>
              <a:rPr lang="en-US" baseline="0" dirty="0" smtClean="0"/>
              <a:t> J. (2012). “Publishers and Georgia State See Broad Implications in Copyrighting Ruling.” </a:t>
            </a:r>
            <a:r>
              <a:rPr lang="en-US" i="1" baseline="0" dirty="0" smtClean="0"/>
              <a:t>The Chronicle of Higher Education. Retrieved from  http://chronicle.com/article/PublishersGeorgia-State/131876 </a:t>
            </a:r>
          </a:p>
          <a:p>
            <a:endParaRPr lang="en-US" dirty="0"/>
          </a:p>
        </p:txBody>
      </p:sp>
      <p:sp>
        <p:nvSpPr>
          <p:cNvPr id="4" name="Slide Number Placeholder 3"/>
          <p:cNvSpPr>
            <a:spLocks noGrp="1"/>
          </p:cNvSpPr>
          <p:nvPr>
            <p:ph type="sldNum" sz="quarter" idx="10"/>
          </p:nvPr>
        </p:nvSpPr>
        <p:spPr/>
        <p:txBody>
          <a:bodyPr/>
          <a:lstStyle/>
          <a:p>
            <a:fld id="{66BA3E26-9158-4158-AA53-E63E8A84AC6B}" type="slidenum">
              <a:rPr lang="en-US" smtClean="0"/>
              <a:t>10</a:t>
            </a:fld>
            <a:endParaRPr lang="en-US"/>
          </a:p>
        </p:txBody>
      </p:sp>
    </p:spTree>
    <p:extLst>
      <p:ext uri="{BB962C8B-B14F-4D97-AF65-F5344CB8AC3E}">
        <p14:creationId xmlns:p14="http://schemas.microsoft.com/office/powerpoint/2010/main" val="3414576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itchFamily="34" charset="0"/>
                <a:ea typeface="Calibri"/>
                <a:cs typeface="Calibri" pitchFamily="34" charset="0"/>
                <a:hlinkClick r:id="rId3"/>
              </a:rPr>
              <a:t>http://www.usg.edu/copyright/fair_use_checklist/</a:t>
            </a:r>
            <a:r>
              <a:rPr lang="en-US" sz="1200" dirty="0" smtClean="0">
                <a:latin typeface="Calibri" pitchFamily="34" charset="0"/>
                <a:ea typeface="Calibri"/>
                <a:cs typeface="Calibri" pitchFamily="34" charset="0"/>
              </a:rPr>
              <a:t> </a:t>
            </a:r>
          </a:p>
          <a:p>
            <a:endParaRPr lang="en-US" dirty="0"/>
          </a:p>
        </p:txBody>
      </p:sp>
      <p:sp>
        <p:nvSpPr>
          <p:cNvPr id="4" name="Slide Number Placeholder 3"/>
          <p:cNvSpPr>
            <a:spLocks noGrp="1"/>
          </p:cNvSpPr>
          <p:nvPr>
            <p:ph type="sldNum" sz="quarter" idx="10"/>
          </p:nvPr>
        </p:nvSpPr>
        <p:spPr/>
        <p:txBody>
          <a:bodyPr/>
          <a:lstStyle/>
          <a:p>
            <a:fld id="{66BA3E26-9158-4158-AA53-E63E8A84AC6B}" type="slidenum">
              <a:rPr lang="en-US" smtClean="0"/>
              <a:t>11</a:t>
            </a:fld>
            <a:endParaRPr lang="en-US"/>
          </a:p>
        </p:txBody>
      </p:sp>
    </p:spTree>
    <p:extLst>
      <p:ext uri="{BB962C8B-B14F-4D97-AF65-F5344CB8AC3E}">
        <p14:creationId xmlns:p14="http://schemas.microsoft.com/office/powerpoint/2010/main" val="1935031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BA3E26-9158-4158-AA53-E63E8A84AC6B}" type="slidenum">
              <a:rPr lang="en-US" smtClean="0"/>
              <a:t>12</a:t>
            </a:fld>
            <a:endParaRPr lang="en-US"/>
          </a:p>
        </p:txBody>
      </p:sp>
    </p:spTree>
    <p:extLst>
      <p:ext uri="{BB962C8B-B14F-4D97-AF65-F5344CB8AC3E}">
        <p14:creationId xmlns:p14="http://schemas.microsoft.com/office/powerpoint/2010/main" val="1115911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Several Universities (Connecticut &amp; Michigan) Student assignments and dissertations are considered student Works…and fall under Copyright protection. This information is directly written in the Copyright Policy of the University. Student Works are included.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NSU Copyright Policy does not mention Student Works. The Catalog and Student Handbook outlines policies for FSE students. There is no mention of any Copyright policy for student work at NSU/FSE. The policies identified in the Catalog for Undergrads only mention Copyright issues as it pertains to student publications, flyers posters, newspapers, etc. for use within the University.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this point, without a specific policy in writing, we</a:t>
            </a:r>
            <a:r>
              <a:rPr lang="en-US" sz="1200" kern="1200" baseline="0" dirty="0" smtClean="0">
                <a:solidFill>
                  <a:schemeClr val="tx1"/>
                </a:solidFill>
                <a:effectLst/>
                <a:latin typeface="+mn-lt"/>
                <a:ea typeface="+mn-ea"/>
                <a:cs typeface="+mn-cs"/>
              </a:rPr>
              <a:t> should treat all </a:t>
            </a:r>
            <a:r>
              <a:rPr lang="en-US" sz="1200" kern="1200" dirty="0" smtClean="0">
                <a:solidFill>
                  <a:schemeClr val="tx1"/>
                </a:solidFill>
                <a:effectLst/>
                <a:latin typeface="+mn-lt"/>
                <a:ea typeface="+mn-ea"/>
                <a:cs typeface="+mn-cs"/>
              </a:rPr>
              <a:t>student work as copyrighted to</a:t>
            </a:r>
            <a:r>
              <a:rPr lang="en-US" sz="1200" kern="1200" baseline="0" dirty="0" smtClean="0">
                <a:solidFill>
                  <a:schemeClr val="tx1"/>
                </a:solidFill>
                <a:effectLst/>
                <a:latin typeface="+mn-lt"/>
                <a:ea typeface="+mn-ea"/>
                <a:cs typeface="+mn-cs"/>
              </a:rPr>
              <a:t> the student </a:t>
            </a:r>
            <a:r>
              <a:rPr lang="en-US" sz="1200" kern="1200" dirty="0" smtClean="0">
                <a:solidFill>
                  <a:schemeClr val="tx1"/>
                </a:solidFill>
                <a:effectLst/>
                <a:latin typeface="+mn-lt"/>
                <a:ea typeface="+mn-ea"/>
                <a:cs typeface="+mn-cs"/>
              </a:rPr>
              <a:t>he owner of the works presented (postings, assignments, and dissertations). The University has its responsibility</a:t>
            </a:r>
            <a:r>
              <a:rPr lang="en-US" sz="1200" kern="1200" baseline="0" dirty="0" smtClean="0">
                <a:solidFill>
                  <a:schemeClr val="tx1"/>
                </a:solidFill>
                <a:effectLst/>
                <a:latin typeface="+mn-lt"/>
                <a:ea typeface="+mn-ea"/>
                <a:cs typeface="+mn-cs"/>
              </a:rPr>
              <a:t> to grade student work and as such may Outsource this process, per </a:t>
            </a:r>
            <a:r>
              <a:rPr lang="en-US" sz="1200" kern="1200" dirty="0" smtClean="0">
                <a:solidFill>
                  <a:schemeClr val="tx1"/>
                </a:solidFill>
                <a:effectLst/>
                <a:latin typeface="+mn-lt"/>
                <a:ea typeface="+mn-ea"/>
                <a:cs typeface="+mn-cs"/>
              </a:rPr>
              <a:t>A.V., et al. v </a:t>
            </a:r>
            <a:r>
              <a:rPr lang="en-US" sz="1200" kern="1200" dirty="0" err="1" smtClean="0">
                <a:solidFill>
                  <a:schemeClr val="tx1"/>
                </a:solidFill>
                <a:effectLst/>
                <a:latin typeface="+mn-lt"/>
                <a:ea typeface="+mn-ea"/>
                <a:cs typeface="+mn-cs"/>
              </a:rPr>
              <a:t>iParadigms</a:t>
            </a:r>
            <a:r>
              <a:rPr lang="en-US" sz="1200" kern="1200" dirty="0" smtClean="0">
                <a:solidFill>
                  <a:schemeClr val="tx1"/>
                </a:solidFill>
                <a:effectLst/>
                <a:latin typeface="+mn-lt"/>
                <a:ea typeface="+mn-ea"/>
                <a:cs typeface="+mn-cs"/>
              </a:rPr>
              <a:t> (2009).</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4</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District Court of Appeals has responded to the concern whether </a:t>
            </a:r>
            <a:r>
              <a:rPr lang="en-US" sz="1200" kern="1200" dirty="0" err="1" smtClean="0">
                <a:solidFill>
                  <a:schemeClr val="tx1"/>
                </a:solidFill>
                <a:effectLst/>
                <a:latin typeface="+mn-lt"/>
                <a:ea typeface="+mn-ea"/>
                <a:cs typeface="+mn-cs"/>
              </a:rPr>
              <a:t>Turnitin</a:t>
            </a:r>
            <a:r>
              <a:rPr lang="en-US" sz="1200" kern="1200" dirty="0" smtClean="0">
                <a:solidFill>
                  <a:schemeClr val="tx1"/>
                </a:solidFill>
                <a:effectLst/>
                <a:latin typeface="+mn-lt"/>
                <a:ea typeface="+mn-ea"/>
                <a:cs typeface="+mn-cs"/>
              </a:rPr>
              <a:t> infringes on the copyright of student works (i.e., assignments, etc.) by using the paid services of </a:t>
            </a:r>
            <a:r>
              <a:rPr lang="en-US" sz="1200" kern="1200" dirty="0" err="1" smtClean="0">
                <a:solidFill>
                  <a:schemeClr val="tx1"/>
                </a:solidFill>
                <a:effectLst/>
                <a:latin typeface="+mn-lt"/>
                <a:ea typeface="+mn-ea"/>
                <a:cs typeface="+mn-cs"/>
              </a:rPr>
              <a:t>Turnitin</a:t>
            </a:r>
            <a:r>
              <a:rPr lang="en-US" sz="1200" kern="1200" dirty="0" smtClean="0">
                <a:solidFill>
                  <a:schemeClr val="tx1"/>
                </a:solidFill>
                <a:effectLst/>
                <a:latin typeface="+mn-lt"/>
                <a:ea typeface="+mn-ea"/>
                <a:cs typeface="+mn-cs"/>
              </a:rPr>
              <a:t> for review.</a:t>
            </a:r>
            <a:r>
              <a:rPr lang="en-US" sz="1200" kern="1200" baseline="0" dirty="0" smtClean="0">
                <a:solidFill>
                  <a:schemeClr val="tx1"/>
                </a:solidFill>
                <a:effectLst/>
                <a:latin typeface="+mn-lt"/>
                <a:ea typeface="+mn-ea"/>
                <a:cs typeface="+mn-cs"/>
              </a:rPr>
              <a:t> Per the </a:t>
            </a:r>
            <a:r>
              <a:rPr lang="en-US" sz="1200" kern="1200" baseline="0" dirty="0" err="1" smtClean="0">
                <a:solidFill>
                  <a:schemeClr val="tx1"/>
                </a:solidFill>
                <a:effectLst/>
                <a:latin typeface="+mn-lt"/>
                <a:ea typeface="+mn-ea"/>
                <a:cs typeface="+mn-cs"/>
              </a:rPr>
              <a:t>iParadigm</a:t>
            </a:r>
            <a:r>
              <a:rPr lang="en-US" sz="1200" kern="1200" baseline="0" dirty="0" smtClean="0">
                <a:solidFill>
                  <a:schemeClr val="tx1"/>
                </a:solidFill>
                <a:effectLst/>
                <a:latin typeface="+mn-lt"/>
                <a:ea typeface="+mn-ea"/>
                <a:cs typeface="+mn-cs"/>
              </a:rPr>
              <a:t> case sited above,</a:t>
            </a:r>
            <a:r>
              <a:rPr lang="en-US" sz="1200" kern="1200" dirty="0" smtClean="0">
                <a:solidFill>
                  <a:schemeClr val="tx1"/>
                </a:solidFill>
                <a:effectLst/>
                <a:latin typeface="+mn-lt"/>
                <a:ea typeface="+mn-ea"/>
                <a:cs typeface="+mn-cs"/>
              </a:rPr>
              <a:t> it was determined that the use of </a:t>
            </a:r>
            <a:r>
              <a:rPr lang="en-US" sz="1200" kern="1200" dirty="0" err="1" smtClean="0">
                <a:solidFill>
                  <a:schemeClr val="tx1"/>
                </a:solidFill>
                <a:effectLst/>
                <a:latin typeface="+mn-lt"/>
                <a:ea typeface="+mn-ea"/>
                <a:cs typeface="+mn-cs"/>
              </a:rPr>
              <a:t>Turnitin</a:t>
            </a:r>
            <a:r>
              <a:rPr lang="en-US" sz="1200" kern="1200" dirty="0" smtClean="0">
                <a:solidFill>
                  <a:schemeClr val="tx1"/>
                </a:solidFill>
                <a:effectLst/>
                <a:latin typeface="+mn-lt"/>
                <a:ea typeface="+mn-ea"/>
                <a:cs typeface="+mn-cs"/>
              </a:rPr>
              <a:t> falls under the professor’s responsibility to check and evaluate student work, be it in-house or outsourced. This will not trigger an infringement of CR.</a:t>
            </a:r>
          </a:p>
          <a:p>
            <a:r>
              <a:rPr lang="en-US" sz="1200" kern="1200" dirty="0" smtClean="0">
                <a:solidFill>
                  <a:schemeClr val="tx1"/>
                </a:solidFill>
                <a:effectLst/>
                <a:latin typeface="+mn-lt"/>
                <a:ea typeface="+mn-ea"/>
                <a:cs typeface="+mn-cs"/>
              </a:rPr>
              <a:t>In 2007 </a:t>
            </a:r>
            <a:r>
              <a:rPr lang="en-US" sz="1200" kern="1200" dirty="0" err="1" smtClean="0">
                <a:solidFill>
                  <a:schemeClr val="tx1"/>
                </a:solidFill>
                <a:effectLst/>
                <a:latin typeface="+mn-lt"/>
                <a:ea typeface="+mn-ea"/>
                <a:cs typeface="+mn-cs"/>
              </a:rPr>
              <a:t>Turnitin</a:t>
            </a:r>
            <a:r>
              <a:rPr lang="en-US" sz="1200" kern="1200" dirty="0" smtClean="0">
                <a:solidFill>
                  <a:schemeClr val="tx1"/>
                </a:solidFill>
                <a:effectLst/>
                <a:latin typeface="+mn-lt"/>
                <a:ea typeface="+mn-ea"/>
                <a:cs typeface="+mn-cs"/>
              </a:rPr>
              <a:t> was challenged in US. 4</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District Court of Appeals in (Eastern District,</a:t>
            </a:r>
            <a:r>
              <a:rPr lang="en-US" sz="1200" kern="1200" baseline="0" dirty="0" smtClean="0">
                <a:solidFill>
                  <a:schemeClr val="tx1"/>
                </a:solidFill>
                <a:effectLst/>
                <a:latin typeface="+mn-lt"/>
                <a:ea typeface="+mn-ea"/>
                <a:cs typeface="+mn-cs"/>
              </a:rPr>
              <a:t> Alexandria Division) alleging copyright infringement by </a:t>
            </a:r>
            <a:r>
              <a:rPr lang="en-US" sz="1200" kern="1200" baseline="0" dirty="0" err="1" smtClean="0">
                <a:solidFill>
                  <a:schemeClr val="tx1"/>
                </a:solidFill>
                <a:effectLst/>
                <a:latin typeface="+mn-lt"/>
                <a:ea typeface="+mn-ea"/>
                <a:cs typeface="+mn-cs"/>
              </a:rPr>
              <a:t>iParadigms</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Turnitin’s</a:t>
            </a:r>
            <a:r>
              <a:rPr lang="en-US" sz="1200" kern="1200" baseline="0" dirty="0" smtClean="0">
                <a:solidFill>
                  <a:schemeClr val="tx1"/>
                </a:solidFill>
                <a:effectLst/>
                <a:latin typeface="+mn-lt"/>
                <a:ea typeface="+mn-ea"/>
                <a:cs typeface="+mn-cs"/>
              </a:rPr>
              <a:t> parent company. Summary Judgment was granted because they accepted the “click-wrap agreement” on the </a:t>
            </a:r>
            <a:r>
              <a:rPr lang="en-US" sz="1200" kern="1200" baseline="0" dirty="0" err="1" smtClean="0">
                <a:solidFill>
                  <a:schemeClr val="tx1"/>
                </a:solidFill>
                <a:effectLst/>
                <a:latin typeface="+mn-lt"/>
                <a:ea typeface="+mn-ea"/>
                <a:cs typeface="+mn-cs"/>
              </a:rPr>
              <a:t>Turnitin</a:t>
            </a:r>
            <a:r>
              <a:rPr lang="en-US" sz="1200" kern="1200" baseline="0" dirty="0" smtClean="0">
                <a:solidFill>
                  <a:schemeClr val="tx1"/>
                </a:solidFill>
                <a:effectLst/>
                <a:latin typeface="+mn-lt"/>
                <a:ea typeface="+mn-ea"/>
                <a:cs typeface="+mn-cs"/>
              </a:rPr>
              <a:t> website. On April 16, 2009, the U.S. Court of Appeals of the 4</a:t>
            </a:r>
            <a:r>
              <a:rPr lang="en-US" sz="1200" kern="1200" baseline="30000" dirty="0" smtClean="0">
                <a:solidFill>
                  <a:schemeClr val="tx1"/>
                </a:solidFill>
                <a:effectLst/>
                <a:latin typeface="+mn-lt"/>
                <a:ea typeface="+mn-ea"/>
                <a:cs typeface="+mn-cs"/>
              </a:rPr>
              <a:t>th</a:t>
            </a:r>
            <a:r>
              <a:rPr lang="en-US" sz="1200" kern="1200" baseline="0" dirty="0" smtClean="0">
                <a:solidFill>
                  <a:schemeClr val="tx1"/>
                </a:solidFill>
                <a:effectLst/>
                <a:latin typeface="+mn-lt"/>
                <a:ea typeface="+mn-ea"/>
                <a:cs typeface="+mn-cs"/>
              </a:rPr>
              <a:t> Circuit affirmed in favor of </a:t>
            </a:r>
            <a:r>
              <a:rPr lang="en-US" sz="1200" kern="1200" baseline="0" dirty="0" err="1" smtClean="0">
                <a:solidFill>
                  <a:schemeClr val="tx1"/>
                </a:solidFill>
                <a:effectLst/>
                <a:latin typeface="+mn-lt"/>
                <a:ea typeface="+mn-ea"/>
                <a:cs typeface="+mn-cs"/>
              </a:rPr>
              <a:t>iParadigms</a:t>
            </a:r>
            <a:r>
              <a:rPr lang="en-US" sz="1200" kern="1200" baseline="0" dirty="0" smtClean="0">
                <a:solidFill>
                  <a:schemeClr val="tx1"/>
                </a:solidFill>
                <a:effectLst/>
                <a:latin typeface="+mn-lt"/>
                <a:ea typeface="+mn-ea"/>
                <a:cs typeface="+mn-cs"/>
              </a:rPr>
              <a:t>/</a:t>
            </a:r>
            <a:r>
              <a:rPr lang="en-US" sz="1200" kern="1200" baseline="0" dirty="0" err="1" smtClean="0">
                <a:solidFill>
                  <a:schemeClr val="tx1"/>
                </a:solidFill>
                <a:effectLst/>
                <a:latin typeface="+mn-lt"/>
                <a:ea typeface="+mn-ea"/>
                <a:cs typeface="+mn-cs"/>
              </a:rPr>
              <a:t>Turnitin</a:t>
            </a:r>
            <a:r>
              <a:rPr lang="en-US" sz="1200" kern="1200" baseline="0" dirty="0" smtClean="0">
                <a:solidFill>
                  <a:schemeClr val="tx1"/>
                </a:solidFill>
                <a:effectLst/>
                <a:latin typeface="+mn-lt"/>
                <a:ea typeface="+mn-ea"/>
                <a:cs typeface="+mn-cs"/>
              </a:rPr>
              <a:t> based on fair use.  (Alexandria, Virginia)</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A.V., et al. v </a:t>
            </a:r>
            <a:r>
              <a:rPr lang="en-US" sz="1200" kern="1200" dirty="0" err="1" smtClean="0">
                <a:solidFill>
                  <a:schemeClr val="tx1"/>
                </a:solidFill>
                <a:effectLst/>
                <a:latin typeface="+mn-lt"/>
                <a:ea typeface="+mn-ea"/>
                <a:cs typeface="+mn-cs"/>
              </a:rPr>
              <a:t>iParadigms</a:t>
            </a:r>
            <a:r>
              <a:rPr lang="en-US" sz="1200" kern="1200" dirty="0" smtClean="0">
                <a:solidFill>
                  <a:schemeClr val="tx1"/>
                </a:solidFill>
                <a:effectLst/>
                <a:latin typeface="+mn-lt"/>
                <a:ea typeface="+mn-ea"/>
                <a:cs typeface="+mn-cs"/>
              </a:rPr>
              <a:t>, LLC, Judge Claude M. Hilton granted summary judgment on the students' complaint in favor of </a:t>
            </a:r>
            <a:r>
              <a:rPr lang="en-US" sz="1200" kern="1200" dirty="0" err="1" smtClean="0">
                <a:solidFill>
                  <a:schemeClr val="tx1"/>
                </a:solidFill>
                <a:effectLst/>
                <a:latin typeface="+mn-lt"/>
                <a:ea typeface="+mn-ea"/>
                <a:cs typeface="+mn-cs"/>
              </a:rPr>
              <a:t>iParadigms</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Turnitin</a:t>
            </a:r>
            <a:r>
              <a:rPr lang="en-US" sz="1200" kern="1200" dirty="0" smtClean="0">
                <a:solidFill>
                  <a:schemeClr val="tx1"/>
                </a:solidFill>
                <a:effectLst/>
                <a:latin typeface="+mn-lt"/>
                <a:ea typeface="+mn-ea"/>
                <a:cs typeface="+mn-cs"/>
              </a:rPr>
              <a:t>, because they had accepted the click-wrap agreement on the </a:t>
            </a:r>
            <a:r>
              <a:rPr lang="en-US" sz="1200" kern="1200" dirty="0" err="1" smtClean="0">
                <a:solidFill>
                  <a:schemeClr val="tx1"/>
                </a:solidFill>
                <a:effectLst/>
                <a:latin typeface="+mn-lt"/>
                <a:ea typeface="+mn-ea"/>
                <a:cs typeface="+mn-cs"/>
              </a:rPr>
              <a:t>Turnitin</a:t>
            </a:r>
            <a:r>
              <a:rPr lang="en-US" sz="1200" kern="1200" dirty="0" smtClean="0">
                <a:solidFill>
                  <a:schemeClr val="tx1"/>
                </a:solidFill>
                <a:effectLst/>
                <a:latin typeface="+mn-lt"/>
                <a:ea typeface="+mn-ea"/>
                <a:cs typeface="+mn-cs"/>
              </a:rPr>
              <a:t> website.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Court in considering the character and purpose of </a:t>
            </a:r>
            <a:r>
              <a:rPr lang="en-US" sz="1200" b="0" i="0" u="none" strike="noStrike" kern="1200" baseline="0" dirty="0" err="1" smtClean="0">
                <a:solidFill>
                  <a:schemeClr val="tx1"/>
                </a:solidFill>
                <a:latin typeface="+mn-lt"/>
                <a:ea typeface="+mn-ea"/>
                <a:cs typeface="+mn-cs"/>
              </a:rPr>
              <a:t>iParadigms</a:t>
            </a:r>
            <a:r>
              <a:rPr lang="en-US" sz="1200" b="0" i="0" u="none" strike="noStrike" kern="1200" baseline="0" dirty="0" smtClean="0">
                <a:solidFill>
                  <a:schemeClr val="tx1"/>
                </a:solidFill>
                <a:latin typeface="+mn-lt"/>
                <a:ea typeface="+mn-ea"/>
                <a:cs typeface="+mn-cs"/>
              </a:rPr>
              <a:t>” use of the student works, the district court focused on the question</a:t>
            </a:r>
          </a:p>
          <a:p>
            <a:r>
              <a:rPr lang="en-US" sz="1200" b="0" i="0" u="none" strike="noStrike" kern="1200" baseline="0" dirty="0" smtClean="0">
                <a:solidFill>
                  <a:schemeClr val="tx1"/>
                </a:solidFill>
                <a:latin typeface="+mn-lt"/>
                <a:ea typeface="+mn-ea"/>
                <a:cs typeface="+mn-cs"/>
              </a:rPr>
              <a:t>of whether the use was transformative in nature. The court concluded that "</a:t>
            </a:r>
            <a:r>
              <a:rPr lang="en-US" sz="1200" b="0" i="0" u="none" strike="noStrike" kern="1200" baseline="0" dirty="0" err="1" smtClean="0">
                <a:solidFill>
                  <a:schemeClr val="tx1"/>
                </a:solidFill>
                <a:latin typeface="+mn-lt"/>
                <a:ea typeface="+mn-ea"/>
                <a:cs typeface="+mn-cs"/>
              </a:rPr>
              <a:t>iParadigms</a:t>
            </a:r>
            <a:r>
              <a:rPr lang="en-US" sz="1200" b="0" i="0" u="none" strike="noStrike" kern="1200" baseline="0" dirty="0" smtClean="0">
                <a:solidFill>
                  <a:schemeClr val="tx1"/>
                </a:solidFill>
                <a:latin typeface="+mn-lt"/>
                <a:ea typeface="+mn-ea"/>
                <a:cs typeface="+mn-cs"/>
              </a:rPr>
              <a:t>, through </a:t>
            </a:r>
            <a:r>
              <a:rPr lang="en-US" sz="1200" b="0" i="0" u="none" strike="noStrike" kern="1200" baseline="0" dirty="0" err="1" smtClean="0">
                <a:solidFill>
                  <a:schemeClr val="tx1"/>
                </a:solidFill>
                <a:latin typeface="+mn-lt"/>
                <a:ea typeface="+mn-ea"/>
                <a:cs typeface="+mn-cs"/>
              </a:rPr>
              <a:t>Turnitin</a:t>
            </a:r>
            <a:r>
              <a:rPr lang="en-US" sz="1200" b="0" i="0" u="none" strike="noStrike" kern="1200" baseline="0" dirty="0" smtClean="0">
                <a:solidFill>
                  <a:schemeClr val="tx1"/>
                </a:solidFill>
                <a:latin typeface="+mn-lt"/>
                <a:ea typeface="+mn-ea"/>
                <a:cs typeface="+mn-cs"/>
              </a:rPr>
              <a:t>, uses the papers</a:t>
            </a:r>
          </a:p>
          <a:p>
            <a:r>
              <a:rPr lang="en-US" sz="1200" b="0" i="0" u="none" strike="noStrike" kern="1200" baseline="0" dirty="0" smtClean="0">
                <a:solidFill>
                  <a:schemeClr val="tx1"/>
                </a:solidFill>
                <a:latin typeface="+mn-lt"/>
                <a:ea typeface="+mn-ea"/>
                <a:cs typeface="+mn-cs"/>
              </a:rPr>
              <a:t>for an entirely different purpose, namely, to prevent plagiarism and protect the students’ written works from plagiarism</a:t>
            </a:r>
          </a:p>
          <a:p>
            <a:r>
              <a:rPr lang="en-US" sz="1200" b="0" i="0" u="none" strike="noStrike" kern="1200" baseline="0" dirty="0" smtClean="0">
                <a:solidFill>
                  <a:schemeClr val="tx1"/>
                </a:solidFill>
                <a:latin typeface="+mn-lt"/>
                <a:ea typeface="+mn-ea"/>
                <a:cs typeface="+mn-cs"/>
              </a:rPr>
              <a:t>. . . by archiving the students’ works as digital code." J.A. 54.  Although the district court recognized that </a:t>
            </a:r>
            <a:r>
              <a:rPr lang="en-US" sz="1200" b="0" i="0" u="none" strike="noStrike" kern="1200" baseline="0" dirty="0" err="1" smtClean="0">
                <a:solidFill>
                  <a:schemeClr val="tx1"/>
                </a:solidFill>
                <a:latin typeface="+mn-lt"/>
                <a:ea typeface="+mn-ea"/>
                <a:cs typeface="+mn-cs"/>
              </a:rPr>
              <a:t>iParadigms</a:t>
            </a:r>
            <a:r>
              <a:rPr lang="en-US" sz="1200" b="0" i="0" u="none" strike="noStrike" kern="1200" baseline="0" dirty="0" smtClean="0">
                <a:solidFill>
                  <a:schemeClr val="tx1"/>
                </a:solidFill>
                <a:latin typeface="+mn-lt"/>
                <a:ea typeface="+mn-ea"/>
                <a:cs typeface="+mn-cs"/>
              </a:rPr>
              <a:t> intends</a:t>
            </a:r>
          </a:p>
          <a:p>
            <a:r>
              <a:rPr lang="en-US" sz="1200" b="0" i="0" u="none" strike="noStrike" kern="1200" baseline="0" dirty="0" smtClean="0">
                <a:solidFill>
                  <a:schemeClr val="tx1"/>
                </a:solidFill>
                <a:latin typeface="+mn-lt"/>
                <a:ea typeface="+mn-ea"/>
                <a:cs typeface="+mn-cs"/>
              </a:rPr>
              <a:t>to profit from its use of the student works, the court found that </a:t>
            </a:r>
            <a:r>
              <a:rPr lang="en-US" sz="1200" b="0" i="0" u="none" strike="noStrike" kern="1200" baseline="0" dirty="0" err="1" smtClean="0">
                <a:solidFill>
                  <a:schemeClr val="tx1"/>
                </a:solidFill>
                <a:latin typeface="+mn-lt"/>
                <a:ea typeface="+mn-ea"/>
                <a:cs typeface="+mn-cs"/>
              </a:rPr>
              <a:t>iParadigms</a:t>
            </a:r>
            <a:r>
              <a:rPr lang="en-US" sz="1200" b="0" i="0" u="none" strike="noStrike" kern="1200" baseline="0" dirty="0" smtClean="0">
                <a:solidFill>
                  <a:schemeClr val="tx1"/>
                </a:solidFill>
                <a:latin typeface="+mn-lt"/>
                <a:ea typeface="+mn-ea"/>
                <a:cs typeface="+mn-cs"/>
              </a:rPr>
              <a:t>’ use of plaintiffs’ works was "highly transformative,"</a:t>
            </a:r>
          </a:p>
          <a:p>
            <a:r>
              <a:rPr lang="en-US" sz="1200" b="0" i="0" u="none" strike="noStrike" kern="1200" baseline="0" dirty="0" smtClean="0">
                <a:solidFill>
                  <a:schemeClr val="tx1"/>
                </a:solidFill>
                <a:latin typeface="+mn-lt"/>
                <a:ea typeface="+mn-ea"/>
                <a:cs typeface="+mn-cs"/>
              </a:rPr>
              <a:t>J.A. 54, and "provides a substantial public benefit through the network of educational institutions using </a:t>
            </a:r>
            <a:r>
              <a:rPr lang="en-US" sz="1200" b="0" i="0" u="none" strike="noStrike" kern="1200" baseline="0" dirty="0" err="1" smtClean="0">
                <a:solidFill>
                  <a:schemeClr val="tx1"/>
                </a:solidFill>
                <a:latin typeface="+mn-lt"/>
                <a:ea typeface="+mn-ea"/>
                <a:cs typeface="+mn-cs"/>
              </a:rPr>
              <a:t>Turnitin</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J.A. 55. Accordingly, the court concluded that the first factor weighed in favor of a finding of fair use.”</a:t>
            </a:r>
          </a:p>
          <a:p>
            <a:r>
              <a:rPr lang="en-US" sz="1200" b="0" i="0" u="none" strike="noStrike" kern="1200" baseline="0" dirty="0" smtClean="0">
                <a:solidFill>
                  <a:schemeClr val="tx1"/>
                </a:solidFill>
                <a:effectLst/>
                <a:latin typeface="+mn-lt"/>
                <a:ea typeface="+mn-ea"/>
                <a:cs typeface="+mn-cs"/>
              </a:rPr>
              <a:t>The district court did not ignore that the use occurred in the commercial context: </a:t>
            </a:r>
            <a:r>
              <a:rPr lang="en-US" sz="1200" b="0" i="0" u="none" strike="noStrike" kern="1200" baseline="0" dirty="0" err="1" smtClean="0">
                <a:solidFill>
                  <a:schemeClr val="tx1"/>
                </a:solidFill>
                <a:effectLst/>
                <a:latin typeface="+mn-lt"/>
                <a:ea typeface="+mn-ea"/>
                <a:cs typeface="+mn-cs"/>
              </a:rPr>
              <a:t>iParadigms</a:t>
            </a:r>
            <a:r>
              <a:rPr lang="en-US" sz="1200" b="0" i="0" u="none" strike="noStrike" kern="1200" baseline="0" dirty="0" smtClean="0">
                <a:solidFill>
                  <a:schemeClr val="tx1"/>
                </a:solidFill>
                <a:effectLst/>
                <a:latin typeface="+mn-lt"/>
                <a:ea typeface="+mn-ea"/>
                <a:cs typeface="+mn-cs"/>
              </a:rPr>
              <a:t> makes a profit in providing this service to educational institutions.  But the fact that the disputed use of CR material is commercial is not determinative in and of itself. See Sony, 446 U.S. at 448. [since many, if not most, secondary users seek at least some measure of commercial gain from their use, unduly emphasizing the commercial motivation of a copier will lead to an overly restrictive view of fair use.” A commercial use finding must be weighed along with the other factors in fair use decision.” Sony 464 U.S. at 449 n.32.</a:t>
            </a:r>
          </a:p>
          <a:p>
            <a:endParaRPr lang="en-US" sz="1200" b="0" i="0" u="none" strike="noStrike" kern="1200" baseline="0" dirty="0" smtClean="0">
              <a:solidFill>
                <a:schemeClr val="tx1"/>
              </a:solidFill>
              <a:effectLst/>
              <a:latin typeface="+mn-lt"/>
              <a:ea typeface="+mn-ea"/>
              <a:cs typeface="+mn-cs"/>
            </a:endParaRPr>
          </a:p>
          <a:p>
            <a:r>
              <a:rPr lang="en-US" sz="1200" b="0" i="0" u="none" strike="noStrike" kern="1200" baseline="0" dirty="0" smtClean="0">
                <a:solidFill>
                  <a:schemeClr val="tx1"/>
                </a:solidFill>
                <a:effectLst/>
                <a:latin typeface="+mn-lt"/>
                <a:ea typeface="+mn-ea"/>
                <a:cs typeface="+mn-cs"/>
              </a:rPr>
              <a:t>The Court explained that the use can be transformative in function or purpose without altering or actually adding to the original work…transformative does not apply only to altering or augmenting a work.</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dirty="0" smtClean="0"/>
          </a:p>
          <a:p>
            <a:endParaRPr lang="en-US" dirty="0" smtClean="0"/>
          </a:p>
          <a:p>
            <a:endParaRPr lang="en-US" dirty="0" smtClean="0"/>
          </a:p>
          <a:p>
            <a:endParaRPr lang="en-US" dirty="0" smtClean="0"/>
          </a:p>
          <a:p>
            <a:r>
              <a:rPr lang="en-US" dirty="0" smtClean="0"/>
              <a:t>UNPUBLISHES WORKS…letters to mom; notebook sketches, music counterpoint exercises,</a:t>
            </a:r>
            <a:r>
              <a:rPr lang="en-US" baseline="0" dirty="0" smtClean="0"/>
              <a:t> etc. had perpetual common law CR protection until Jan. 2003…works that had never been published went into the Public Domain…Unpublished works since 2003, fall under the Standard protection life+70 term.</a:t>
            </a:r>
          </a:p>
          <a:p>
            <a:endParaRPr lang="en-US" baseline="0" dirty="0" smtClean="0"/>
          </a:p>
          <a:p>
            <a:r>
              <a:rPr lang="en-US" baseline="0" dirty="0" smtClean="0"/>
              <a:t>PUBLICATION is defined, Section 101 as the </a:t>
            </a:r>
            <a:r>
              <a:rPr lang="en-US" dirty="0" smtClean="0"/>
              <a:t>“distribution of copies . . . to the public,” and “copies” in turn are defined as material objects in which works of authorship are fixed. CR office says Works</a:t>
            </a:r>
            <a:r>
              <a:rPr lang="en-US" baseline="0" dirty="0" smtClean="0"/>
              <a:t> made </a:t>
            </a:r>
            <a:r>
              <a:rPr lang="en-US" baseline="0" dirty="0" err="1" smtClean="0"/>
              <a:t>genrally</a:t>
            </a:r>
            <a:r>
              <a:rPr lang="en-US" baseline="0" dirty="0" smtClean="0"/>
              <a:t> available through WWW may be considered published.</a:t>
            </a:r>
          </a:p>
          <a:p>
            <a:endParaRPr lang="en-US" baseline="0" dirty="0" smtClean="0"/>
          </a:p>
          <a:p>
            <a:r>
              <a:rPr lang="en-US" baseline="0" dirty="0" smtClean="0"/>
              <a:t>Library Deposits…of letters, for example, without restrictions is sufficient to constitute publication…</a:t>
            </a:r>
          </a:p>
          <a:p>
            <a:r>
              <a:rPr lang="en-US" baseline="0" dirty="0" smtClean="0"/>
              <a:t>With restriction, i.e., </a:t>
            </a:r>
            <a:r>
              <a:rPr lang="en-US" u="sng" dirty="0" smtClean="0">
                <a:effectLst/>
              </a:rPr>
              <a:t>Salinger v. Random House</a:t>
            </a:r>
            <a:r>
              <a:rPr lang="en-US" dirty="0" smtClean="0"/>
              <a:t>, 811 F.2d 90 (2d Cir. 1987)(library deposit of author’s letters by recipients, with restrictive agreements signed as condition of access, deemed not publication).</a:t>
            </a:r>
          </a:p>
          <a:p>
            <a:endParaRPr lang="en-US" dirty="0" smtClean="0"/>
          </a:p>
          <a:p>
            <a:r>
              <a:rPr lang="en-US" dirty="0" smtClean="0"/>
              <a:t>Free Distribution…also, considered</a:t>
            </a:r>
            <a:r>
              <a:rPr lang="en-US" baseline="0" dirty="0" smtClean="0"/>
              <a:t> as being published.</a:t>
            </a:r>
          </a:p>
          <a:p>
            <a:endParaRPr lang="en-US" baseline="0" dirty="0" smtClean="0"/>
          </a:p>
          <a:p>
            <a:r>
              <a:rPr lang="en-US" dirty="0" smtClean="0"/>
              <a:t>http://</a:t>
            </a:r>
            <a:r>
              <a:rPr lang="en-US" dirty="0" err="1" smtClean="0"/>
              <a:t>www.legallanguage.com</a:t>
            </a:r>
            <a:r>
              <a:rPr lang="en-US" dirty="0" smtClean="0"/>
              <a:t>/legal-articles/clarida010/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6BA3E26-9158-4158-AA53-E63E8A84AC6B}" type="slidenum">
              <a:rPr lang="en-US" smtClean="0"/>
              <a:t>13</a:t>
            </a:fld>
            <a:endParaRPr lang="en-US"/>
          </a:p>
        </p:txBody>
      </p:sp>
    </p:spTree>
    <p:extLst>
      <p:ext uri="{BB962C8B-B14F-4D97-AF65-F5344CB8AC3E}">
        <p14:creationId xmlns:p14="http://schemas.microsoft.com/office/powerpoint/2010/main" val="3337699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BA3E26-9158-4158-AA53-E63E8A84AC6B}" type="slidenum">
              <a:rPr lang="en-US" smtClean="0"/>
              <a:t>14</a:t>
            </a:fld>
            <a:endParaRPr lang="en-US"/>
          </a:p>
        </p:txBody>
      </p:sp>
    </p:spTree>
    <p:extLst>
      <p:ext uri="{BB962C8B-B14F-4D97-AF65-F5344CB8AC3E}">
        <p14:creationId xmlns:p14="http://schemas.microsoft.com/office/powerpoint/2010/main" val="33376993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BA3E26-9158-4158-AA53-E63E8A84AC6B}" type="slidenum">
              <a:rPr lang="en-US" smtClean="0"/>
              <a:t>15</a:t>
            </a:fld>
            <a:endParaRPr lang="en-US"/>
          </a:p>
        </p:txBody>
      </p:sp>
    </p:spTree>
    <p:extLst>
      <p:ext uri="{BB962C8B-B14F-4D97-AF65-F5344CB8AC3E}">
        <p14:creationId xmlns:p14="http://schemas.microsoft.com/office/powerpoint/2010/main" val="25243684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5"/>
                </a:solidFill>
              </a:rPr>
              <a:t>Remember, I will ask the audience for help as to new social networks…</a:t>
            </a:r>
          </a:p>
          <a:p>
            <a:endParaRPr lang="en-US" dirty="0" smtClean="0"/>
          </a:p>
          <a:p>
            <a:r>
              <a:rPr lang="en-US" dirty="0" smtClean="0"/>
              <a:t>YouTube…http://fairuse.stanford.edu/ good review video</a:t>
            </a:r>
          </a:p>
          <a:p>
            <a:endParaRPr lang="en-US" dirty="0" smtClean="0"/>
          </a:p>
          <a:p>
            <a:r>
              <a:rPr lang="en-US" dirty="0" smtClean="0"/>
              <a:t>Transformative</a:t>
            </a:r>
          </a:p>
          <a:p>
            <a:r>
              <a:rPr lang="en-US" dirty="0" smtClean="0"/>
              <a:t>Factual v. Creative</a:t>
            </a:r>
          </a:p>
          <a:p>
            <a:r>
              <a:rPr lang="en-US" dirty="0" smtClean="0"/>
              <a:t>Reasonable amounts</a:t>
            </a:r>
          </a:p>
          <a:p>
            <a:r>
              <a:rPr lang="en-US" dirty="0" smtClean="0"/>
              <a:t>Impact on the Market</a:t>
            </a:r>
          </a:p>
          <a:p>
            <a:endParaRPr lang="en-US" dirty="0"/>
          </a:p>
        </p:txBody>
      </p:sp>
      <p:sp>
        <p:nvSpPr>
          <p:cNvPr id="4" name="Slide Number Placeholder 3"/>
          <p:cNvSpPr>
            <a:spLocks noGrp="1"/>
          </p:cNvSpPr>
          <p:nvPr>
            <p:ph type="sldNum" sz="quarter" idx="10"/>
          </p:nvPr>
        </p:nvSpPr>
        <p:spPr/>
        <p:txBody>
          <a:bodyPr/>
          <a:lstStyle/>
          <a:p>
            <a:fld id="{66BA3E26-9158-4158-AA53-E63E8A84AC6B}" type="slidenum">
              <a:rPr lang="en-US" smtClean="0"/>
              <a:t>16</a:t>
            </a:fld>
            <a:endParaRPr lang="en-US"/>
          </a:p>
        </p:txBody>
      </p:sp>
    </p:spTree>
    <p:extLst>
      <p:ext uri="{BB962C8B-B14F-4D97-AF65-F5344CB8AC3E}">
        <p14:creationId xmlns:p14="http://schemas.microsoft.com/office/powerpoint/2010/main" val="38286992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http://www.nova.edu/cwis/hrd/emphanbk/copyright.html </a:t>
            </a:r>
          </a:p>
          <a:p>
            <a:endParaRPr lang="en-US" dirty="0" smtClean="0"/>
          </a:p>
          <a:p>
            <a:r>
              <a:rPr lang="en-US" dirty="0" smtClean="0"/>
              <a:t>Copyright and Patent NSU POLICY</a:t>
            </a:r>
          </a:p>
          <a:p>
            <a:endParaRPr lang="en-US" dirty="0" smtClean="0"/>
          </a:p>
          <a:p>
            <a:r>
              <a:rPr lang="en-US" dirty="0" smtClean="0"/>
              <a:t>Issue Date: August 1987; revised June 1997, October 2004 </a:t>
            </a:r>
          </a:p>
          <a:p>
            <a:endParaRPr lang="en-US" dirty="0" smtClean="0"/>
          </a:p>
          <a:p>
            <a:r>
              <a:rPr lang="en-US" dirty="0" smtClean="0"/>
              <a:t>Policy Number: 9… Policy Applies to: All Employees</a:t>
            </a:r>
          </a:p>
          <a:p>
            <a:endParaRPr lang="en-US" dirty="0" smtClean="0"/>
          </a:p>
          <a:p>
            <a:r>
              <a:rPr lang="en-US" dirty="0" smtClean="0"/>
              <a:t>Definitions</a:t>
            </a:r>
            <a:r>
              <a:rPr lang="en-US" baseline="0" dirty="0" smtClean="0"/>
              <a:t> Article I</a:t>
            </a:r>
          </a:p>
          <a:p>
            <a:r>
              <a:rPr lang="en-US" baseline="0" dirty="0" smtClean="0"/>
              <a:t>Copyrights Article III</a:t>
            </a:r>
            <a:endParaRPr lang="en-US" dirty="0" smtClean="0"/>
          </a:p>
          <a:p>
            <a:endParaRPr lang="en-US" dirty="0"/>
          </a:p>
        </p:txBody>
      </p:sp>
      <p:sp>
        <p:nvSpPr>
          <p:cNvPr id="4" name="Slide Number Placeholder 3"/>
          <p:cNvSpPr>
            <a:spLocks noGrp="1"/>
          </p:cNvSpPr>
          <p:nvPr>
            <p:ph type="sldNum" sz="quarter" idx="10"/>
          </p:nvPr>
        </p:nvSpPr>
        <p:spPr/>
        <p:txBody>
          <a:bodyPr/>
          <a:lstStyle/>
          <a:p>
            <a:fld id="{66BA3E26-9158-4158-AA53-E63E8A84AC6B}" type="slidenum">
              <a:rPr lang="en-US" smtClean="0"/>
              <a:t>17</a:t>
            </a:fld>
            <a:endParaRPr lang="en-US"/>
          </a:p>
        </p:txBody>
      </p:sp>
    </p:spTree>
    <p:extLst>
      <p:ext uri="{BB962C8B-B14F-4D97-AF65-F5344CB8AC3E}">
        <p14:creationId xmlns:p14="http://schemas.microsoft.com/office/powerpoint/2010/main" val="16088750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Broad dissemination is the issue…the "fair use" provision of the Copyright Act of 1976, "which allows instructors to use materials for their own students inside their classroom."</a:t>
            </a:r>
          </a:p>
          <a:p>
            <a:endParaRPr lang="en-US" dirty="0"/>
          </a:p>
        </p:txBody>
      </p:sp>
      <p:sp>
        <p:nvSpPr>
          <p:cNvPr id="4" name="Slide Number Placeholder 3"/>
          <p:cNvSpPr>
            <a:spLocks noGrp="1"/>
          </p:cNvSpPr>
          <p:nvPr>
            <p:ph type="sldNum" sz="quarter" idx="10"/>
          </p:nvPr>
        </p:nvSpPr>
        <p:spPr/>
        <p:txBody>
          <a:bodyPr/>
          <a:lstStyle/>
          <a:p>
            <a:fld id="{66BA3E26-9158-4158-AA53-E63E8A84AC6B}" type="slidenum">
              <a:rPr lang="en-US" smtClean="0"/>
              <a:t>18</a:t>
            </a:fld>
            <a:endParaRPr lang="en-US"/>
          </a:p>
        </p:txBody>
      </p:sp>
    </p:spTree>
    <p:extLst>
      <p:ext uri="{BB962C8B-B14F-4D97-AF65-F5344CB8AC3E}">
        <p14:creationId xmlns:p14="http://schemas.microsoft.com/office/powerpoint/2010/main" val="29405692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BA3E26-9158-4158-AA53-E63E8A84AC6B}" type="slidenum">
              <a:rPr lang="en-US" smtClean="0"/>
              <a:t>19</a:t>
            </a:fld>
            <a:endParaRPr lang="en-US"/>
          </a:p>
        </p:txBody>
      </p:sp>
    </p:spTree>
    <p:extLst>
      <p:ext uri="{BB962C8B-B14F-4D97-AF65-F5344CB8AC3E}">
        <p14:creationId xmlns:p14="http://schemas.microsoft.com/office/powerpoint/2010/main" val="2675644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KNOW THE LAW…FU is not an exception to copyright compliance, it is a “legal defense”…</a:t>
            </a:r>
          </a:p>
          <a:p>
            <a:r>
              <a:rPr lang="en-US" dirty="0" smtClean="0"/>
              <a:t>Fair use is primarily intended to allow the use of copyright-protected works for commentary, parody, news reporting, research and education. </a:t>
            </a:r>
            <a:r>
              <a:rPr lang="en-US" b="1" dirty="0" smtClean="0"/>
              <a:t>However, not all uses in an academic context are automatically considered fair use</a:t>
            </a:r>
            <a:r>
              <a:rPr lang="en-US" dirty="0" smtClean="0"/>
              <a:t>. [http://www.copyright.com/Services/copyrightoncampus/basics/fairuse.html ]</a:t>
            </a:r>
          </a:p>
          <a:p>
            <a:endParaRPr lang="en-US" dirty="0" smtClean="0"/>
          </a:p>
          <a:p>
            <a:endParaRPr lang="en-US" dirty="0" smtClean="0"/>
          </a:p>
          <a:p>
            <a:endParaRPr lang="en-US" dirty="0" smtClean="0"/>
          </a:p>
          <a:p>
            <a:pPr lvl="1">
              <a:buFont typeface="Wingdings" pitchFamily="2" charset="2"/>
              <a:buChar char="ü"/>
            </a:pPr>
            <a:r>
              <a:rPr lang="en-US" sz="1600" b="1" dirty="0" smtClean="0">
                <a:latin typeface="Arial Narrow" pitchFamily="34" charset="0"/>
              </a:rPr>
              <a:t>Purpose &amp; Character of Use (Commercial v. Nonprofit educational)</a:t>
            </a:r>
          </a:p>
          <a:p>
            <a:pPr marL="344487" lvl="1" indent="0">
              <a:buNone/>
            </a:pPr>
            <a:endParaRPr lang="en-US" sz="1600" b="1" dirty="0" smtClean="0">
              <a:latin typeface="Arial Narrow" pitchFamily="34" charset="0"/>
            </a:endParaRPr>
          </a:p>
          <a:p>
            <a:pPr lvl="1">
              <a:buFont typeface="Wingdings" pitchFamily="2" charset="2"/>
              <a:buChar char="ü"/>
            </a:pPr>
            <a:r>
              <a:rPr lang="en-US" sz="1600" b="1" dirty="0" smtClean="0">
                <a:latin typeface="Arial Narrow" pitchFamily="34" charset="0"/>
              </a:rPr>
              <a:t>Nature of Copyright Work (Creative/ v. Factual/informational-Non-fiction)</a:t>
            </a:r>
          </a:p>
          <a:p>
            <a:pPr lvl="1">
              <a:buFont typeface="Wingdings" pitchFamily="2" charset="2"/>
              <a:buChar char="ü"/>
            </a:pPr>
            <a:endParaRPr lang="en-US" sz="1600" b="1" dirty="0" smtClean="0">
              <a:latin typeface="Arial Narrow" pitchFamily="34" charset="0"/>
            </a:endParaRPr>
          </a:p>
          <a:p>
            <a:pPr lvl="1">
              <a:buFont typeface="Wingdings" pitchFamily="2" charset="2"/>
              <a:buChar char="ü"/>
            </a:pPr>
            <a:r>
              <a:rPr lang="en-US" sz="1600" b="1" dirty="0" smtClean="0">
                <a:latin typeface="Arial Narrow" pitchFamily="34" charset="0"/>
              </a:rPr>
              <a:t>Amount &amp; Substantiality of Use/Work as a whole (Quantity of Work/Time of Use)</a:t>
            </a:r>
          </a:p>
          <a:p>
            <a:pPr marL="344487" lvl="1" indent="0">
              <a:buNone/>
            </a:pPr>
            <a:endParaRPr lang="en-US" sz="1600" b="1" dirty="0" smtClean="0">
              <a:latin typeface="Arial Narrow" pitchFamily="34" charset="0"/>
            </a:endParaRPr>
          </a:p>
          <a:p>
            <a:pPr lvl="1">
              <a:buFont typeface="Wingdings" pitchFamily="2" charset="2"/>
              <a:buChar char="ü"/>
            </a:pPr>
            <a:r>
              <a:rPr lang="en-US" sz="1600" b="1" dirty="0" smtClean="0">
                <a:latin typeface="Arial Narrow" pitchFamily="34" charset="0"/>
              </a:rPr>
              <a:t>Effect of Use on market or value of the Work/Excessive economic harm</a:t>
            </a:r>
          </a:p>
          <a:p>
            <a:pPr marL="0" indent="0">
              <a:buNone/>
            </a:pPr>
            <a:endParaRPr lang="en-US" sz="1600" b="1" dirty="0" smtClean="0">
              <a:latin typeface="Arial Narrow" pitchFamily="34" charset="0"/>
            </a:endParaRPr>
          </a:p>
          <a:p>
            <a:endParaRPr lang="en-US" sz="1600" dirty="0" smtClean="0">
              <a:latin typeface="Arial Narrow" pitchFamily="34" charset="0"/>
            </a:endParaRPr>
          </a:p>
          <a:p>
            <a:endParaRPr lang="en-US" sz="1600" dirty="0" smtClean="0">
              <a:latin typeface="Arial Narrow" pitchFamily="34" charset="0"/>
            </a:endParaRPr>
          </a:p>
          <a:p>
            <a:r>
              <a:rPr lang="en-US" sz="1600" dirty="0" smtClean="0">
                <a:latin typeface="Arial Narrow" pitchFamily="34" charset="0"/>
              </a:rPr>
              <a:t>SET POLICY AND ABIDE BY IT…</a:t>
            </a:r>
          </a:p>
          <a:p>
            <a:endParaRPr lang="en-US" sz="1600" dirty="0" smtClean="0">
              <a:latin typeface="Arial Narrow" pitchFamily="34" charset="0"/>
            </a:endParaRPr>
          </a:p>
          <a:p>
            <a:r>
              <a:rPr lang="en-US" sz="1600" dirty="0" smtClean="0">
                <a:latin typeface="Arial Narrow" pitchFamily="34" charset="0"/>
              </a:rPr>
              <a:t>USE OF COMMON SENSE is the best practice…</a:t>
            </a:r>
          </a:p>
          <a:p>
            <a:endParaRPr lang="en-US" sz="1600" dirty="0" smtClean="0">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Arial Narrow" pitchFamily="34" charset="0"/>
                <a:ea typeface="+mn-ea"/>
                <a:cs typeface="+mn-cs"/>
              </a:rPr>
              <a:t>“…the “four factors.” The first addresses the first two factors, and the second rephrases the third factor. Both key questions touch on the so-called “fourth factor,” whether the use will cause excessive economic harm to the copyright owner. If the answers to these two questions are “yes,” a court is likely to find a use fair—even if the work is used in its entirety. Because that is true, the risk of a challenge to such a use is dramatically reduced.”</a:t>
            </a:r>
            <a:endParaRPr lang="en-US" sz="1600" dirty="0" smtClean="0">
              <a:latin typeface="Arial Narrow"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62656994-0178-4498-A7F7-15E41C9E067A}" type="slidenum">
              <a:rPr lang="en-US" smtClean="0"/>
              <a:pPr>
                <a:defRPr/>
              </a:pPr>
              <a:t>2</a:t>
            </a:fld>
            <a:endParaRPr lang="en-US"/>
          </a:p>
        </p:txBody>
      </p:sp>
    </p:spTree>
    <p:extLst>
      <p:ext uri="{BB962C8B-B14F-4D97-AF65-F5344CB8AC3E}">
        <p14:creationId xmlns:p14="http://schemas.microsoft.com/office/powerpoint/2010/main" val="3915897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656994-0178-4498-A7F7-15E41C9E067A}" type="slidenum">
              <a:rPr lang="en-US" smtClean="0"/>
              <a:pPr>
                <a:defRPr/>
              </a:pPr>
              <a:t>20</a:t>
            </a:fld>
            <a:endParaRPr lang="en-US"/>
          </a:p>
        </p:txBody>
      </p:sp>
    </p:spTree>
    <p:extLst>
      <p:ext uri="{BB962C8B-B14F-4D97-AF65-F5344CB8AC3E}">
        <p14:creationId xmlns:p14="http://schemas.microsoft.com/office/powerpoint/2010/main" val="9748549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656994-0178-4498-A7F7-15E41C9E067A}" type="slidenum">
              <a:rPr lang="en-US" smtClean="0"/>
              <a:pPr>
                <a:defRPr/>
              </a:pPr>
              <a:t>21</a:t>
            </a:fld>
            <a:endParaRPr lang="en-US"/>
          </a:p>
        </p:txBody>
      </p:sp>
    </p:spTree>
    <p:extLst>
      <p:ext uri="{BB962C8B-B14F-4D97-AF65-F5344CB8AC3E}">
        <p14:creationId xmlns:p14="http://schemas.microsoft.com/office/powerpoint/2010/main" val="2029266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656994-0178-4498-A7F7-15E41C9E067A}" type="slidenum">
              <a:rPr lang="en-US" smtClean="0"/>
              <a:pPr>
                <a:defRPr/>
              </a:pPr>
              <a:t>22</a:t>
            </a:fld>
            <a:endParaRPr lang="en-US"/>
          </a:p>
        </p:txBody>
      </p:sp>
    </p:spTree>
    <p:extLst>
      <p:ext uri="{BB962C8B-B14F-4D97-AF65-F5344CB8AC3E}">
        <p14:creationId xmlns:p14="http://schemas.microsoft.com/office/powerpoint/2010/main" val="17117589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656994-0178-4498-A7F7-15E41C9E067A}" type="slidenum">
              <a:rPr lang="en-US" smtClean="0"/>
              <a:pPr>
                <a:defRPr/>
              </a:pPr>
              <a:t>23</a:t>
            </a:fld>
            <a:endParaRPr lang="en-US"/>
          </a:p>
        </p:txBody>
      </p:sp>
    </p:spTree>
    <p:extLst>
      <p:ext uri="{BB962C8B-B14F-4D97-AF65-F5344CB8AC3E}">
        <p14:creationId xmlns:p14="http://schemas.microsoft.com/office/powerpoint/2010/main" val="24161607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656994-0178-4498-A7F7-15E41C9E067A}" type="slidenum">
              <a:rPr lang="en-US" smtClean="0"/>
              <a:pPr>
                <a:defRPr/>
              </a:pPr>
              <a:t>24</a:t>
            </a:fld>
            <a:endParaRPr lang="en-US"/>
          </a:p>
        </p:txBody>
      </p:sp>
    </p:spTree>
    <p:extLst>
      <p:ext uri="{BB962C8B-B14F-4D97-AF65-F5344CB8AC3E}">
        <p14:creationId xmlns:p14="http://schemas.microsoft.com/office/powerpoint/2010/main" val="37593729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656994-0178-4498-A7F7-15E41C9E067A}" type="slidenum">
              <a:rPr lang="en-US" smtClean="0"/>
              <a:pPr>
                <a:defRPr/>
              </a:pPr>
              <a:t>25</a:t>
            </a:fld>
            <a:endParaRPr lang="en-US"/>
          </a:p>
        </p:txBody>
      </p:sp>
    </p:spTree>
    <p:extLst>
      <p:ext uri="{BB962C8B-B14F-4D97-AF65-F5344CB8AC3E}">
        <p14:creationId xmlns:p14="http://schemas.microsoft.com/office/powerpoint/2010/main" val="268883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BA3E26-9158-4158-AA53-E63E8A84AC6B}" type="slidenum">
              <a:rPr lang="en-US" smtClean="0"/>
              <a:t>3</a:t>
            </a:fld>
            <a:endParaRPr lang="en-US"/>
          </a:p>
        </p:txBody>
      </p:sp>
    </p:spTree>
    <p:extLst>
      <p:ext uri="{BB962C8B-B14F-4D97-AF65-F5344CB8AC3E}">
        <p14:creationId xmlns:p14="http://schemas.microsoft.com/office/powerpoint/2010/main" val="1036439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Arial" charset="0"/>
                <a:ea typeface="+mn-ea"/>
                <a:cs typeface="+mn-cs"/>
              </a:rPr>
              <a:t>Tips for Using Online Information </a:t>
            </a:r>
          </a:p>
          <a:p>
            <a:pPr lvl="0"/>
            <a:r>
              <a:rPr lang="en-US" sz="1200" b="1" kern="1200" dirty="0" smtClean="0">
                <a:solidFill>
                  <a:schemeClr val="tx1"/>
                </a:solidFill>
                <a:effectLst/>
                <a:latin typeface="Arial" charset="0"/>
                <a:ea typeface="+mn-ea"/>
                <a:cs typeface="+mn-cs"/>
              </a:rPr>
              <a:t>Always credit the source of your information. If you do not see an individual named as the author, do not forget that the author may in fact be the organization responsible for the Web site. Credit the organization.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Find out if the author of a work (e.g., text, video, audio, graphic, etc.) provides information on how to use his or her work. If the author provides explicit guidelines, follow them.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Whenever feasible, ask the copyright holder for permission. If no copyright holder is specifically named, do not assume that the material is in the public domain. Assume that the copyright holder is the author, whether it be an individual or an organization. Keep a copy of your request for permission and the permission received.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In General, What Counts as Fair Use?</a:t>
            </a:r>
          </a:p>
          <a:p>
            <a:r>
              <a:rPr lang="en-US" sz="1200" b="1" kern="1200" dirty="0" smtClean="0">
                <a:solidFill>
                  <a:schemeClr val="tx1"/>
                </a:solidFill>
                <a:effectLst/>
                <a:latin typeface="Arial" charset="0"/>
                <a:ea typeface="+mn-ea"/>
                <a:cs typeface="+mn-cs"/>
              </a:rPr>
              <a:t>Keeping in mind the rules for instructors listed above, and that the source(s) of all materials must be cited in order to avoid plagiarism, general examples of limited portions of published materials that might be used in the classroom under fair use for a limited period of time, as discussed by the U.S. Copyright Office (2009, p. 6), include:</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A chapter from a book (never the entire book).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An article from a periodical or newspaper.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A short story, essay, or poem. One work is the norm whether it comes from an individual work or an anthology.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A chart, graph, diagram, drawing, cartoon or picture from a book, periodical, or newspaper.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Poetry </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Copies of a poem of 250 words or less that exists on two pages or less or 250 words from a longer poem.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Prose </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Copies of an article, story or essay that are 2,500 words or less or excerpts up to 1,000 words or 10 percent of the total work, whichever is less.</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Illustrations </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Copies of a chart, graph, diagram, drawing, cartoon, or picture contained in a book or periodical issue (U.S. Copyright Office, 2009, p. 6). </a:t>
            </a:r>
            <a:endParaRPr lang="en-US" sz="12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62656994-0178-4498-A7F7-15E41C9E067A}" type="slidenum">
              <a:rPr lang="en-US" smtClean="0"/>
              <a:pPr>
                <a:defRPr/>
              </a:pPr>
              <a:t>4</a:t>
            </a:fld>
            <a:endParaRPr lang="en-US"/>
          </a:p>
        </p:txBody>
      </p:sp>
    </p:spTree>
    <p:extLst>
      <p:ext uri="{BB962C8B-B14F-4D97-AF65-F5344CB8AC3E}">
        <p14:creationId xmlns:p14="http://schemas.microsoft.com/office/powerpoint/2010/main" val="4236045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a:t>
            </a:r>
            <a:r>
              <a:rPr lang="en-US" baseline="0" dirty="0" smtClean="0"/>
              <a:t> ACT 2002. Title IV of the DMCA directed the Register of Copyrights to consult with representatives of copyright owners, nonprofit educational institutions and nonprofit libraries and archives and to submit to Congress within 6 months recommendations on how to promote “distance education” through digital technologies. Technology, Education, and Copyright Harmonization Act.</a:t>
            </a:r>
          </a:p>
          <a:p>
            <a:endParaRPr lang="en-US" baseline="0" dirty="0" smtClean="0"/>
          </a:p>
          <a:p>
            <a:r>
              <a:rPr lang="en-US" baseline="0" dirty="0" smtClean="0"/>
              <a:t>The Meaning and importance of the TEACH ACT, by Kenneth Crews</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Title 4: Miscellaneous Provisions. This provision lead to the </a:t>
            </a:r>
            <a:r>
              <a:rPr lang="en-US" sz="1200" b="1" dirty="0" smtClean="0"/>
              <a:t>TEACH ACT 2002</a:t>
            </a:r>
            <a:r>
              <a:rPr lang="en-US" sz="1200" dirty="0" smtClean="0"/>
              <a:t>.  Another provision: allows libraries and archives to take advantage of digital technologies when engaged in specified preservation activities. Libraries and archives are allowed to make up to 3 copies or </a:t>
            </a:r>
            <a:r>
              <a:rPr lang="en-US" sz="1200" dirty="0" err="1" smtClean="0"/>
              <a:t>phonorecords</a:t>
            </a:r>
            <a:r>
              <a:rPr lang="en-US" sz="1200" dirty="0" smtClean="0"/>
              <a:t>  for purpose of security, preservation, and research</a:t>
            </a:r>
          </a:p>
          <a:p>
            <a:endParaRPr lang="en-US" dirty="0"/>
          </a:p>
        </p:txBody>
      </p:sp>
      <p:sp>
        <p:nvSpPr>
          <p:cNvPr id="4" name="Slide Number Placeholder 3"/>
          <p:cNvSpPr>
            <a:spLocks noGrp="1"/>
          </p:cNvSpPr>
          <p:nvPr>
            <p:ph type="sldNum" sz="quarter" idx="10"/>
          </p:nvPr>
        </p:nvSpPr>
        <p:spPr/>
        <p:txBody>
          <a:bodyPr/>
          <a:lstStyle/>
          <a:p>
            <a:fld id="{66BA3E26-9158-4158-AA53-E63E8A84AC6B}" type="slidenum">
              <a:rPr lang="en-US" smtClean="0"/>
              <a:t>5</a:t>
            </a:fld>
            <a:endParaRPr lang="en-US"/>
          </a:p>
        </p:txBody>
      </p:sp>
    </p:spTree>
    <p:extLst>
      <p:ext uri="{BB962C8B-B14F-4D97-AF65-F5344CB8AC3E}">
        <p14:creationId xmlns:p14="http://schemas.microsoft.com/office/powerpoint/2010/main" val="1418209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Penalties</a:t>
            </a:r>
          </a:p>
          <a:p>
            <a:r>
              <a:rPr lang="en-US" sz="1200" dirty="0" smtClean="0"/>
              <a:t>Include civil and criminal </a:t>
            </a:r>
          </a:p>
          <a:p>
            <a:r>
              <a:rPr lang="en-US" sz="1200" dirty="0" smtClean="0"/>
              <a:t>Civil damages penalties pay actual damages or statutory damages (no less that $750 and not more than $30,000 per work infringed)</a:t>
            </a:r>
          </a:p>
          <a:p>
            <a:r>
              <a:rPr lang="en-US" sz="1200" dirty="0" smtClean="0"/>
              <a:t>Criminal “willful” infringement award could be up to $150,000 per work infringed, attorney’s fees,  and/or imprisonment up to ten years and fine of $250,000 for an individual. (</a:t>
            </a:r>
            <a:r>
              <a:rPr lang="en-US" sz="1200" dirty="0" smtClean="0">
                <a:hlinkClick r:id="rId3"/>
              </a:rPr>
              <a:t>www.copyright.gov</a:t>
            </a:r>
            <a:r>
              <a:rPr lang="en-US" sz="1200" dirty="0" smtClean="0"/>
              <a:t>)</a:t>
            </a:r>
          </a:p>
          <a:p>
            <a:r>
              <a:rPr lang="en-US" sz="1200" dirty="0" smtClean="0"/>
              <a:t>Harvard’s Policy. Specifies that Harvard users must respect the copyrights of works accessible through the Harvard network. Specifies the Copyright law and reserves the right to terminate network access of repeat infringers and take disciplinary action.</a:t>
            </a:r>
          </a:p>
          <a:p>
            <a:pPr marL="0" indent="0">
              <a:buNone/>
            </a:pPr>
            <a:r>
              <a:rPr lang="en-US" sz="1200" dirty="0" smtClean="0">
                <a:hlinkClick r:id="rId4"/>
              </a:rPr>
              <a:t>http://www.dmca.harvard.edu/copyright_policy.php</a:t>
            </a:r>
            <a:r>
              <a:rPr lang="en-US" sz="1200" dirty="0" smtClean="0"/>
              <a:t>  </a:t>
            </a:r>
          </a:p>
          <a:p>
            <a:endParaRPr lang="en-US" dirty="0"/>
          </a:p>
        </p:txBody>
      </p:sp>
      <p:sp>
        <p:nvSpPr>
          <p:cNvPr id="4" name="Slide Number Placeholder 3"/>
          <p:cNvSpPr>
            <a:spLocks noGrp="1"/>
          </p:cNvSpPr>
          <p:nvPr>
            <p:ph type="sldNum" sz="quarter" idx="10"/>
          </p:nvPr>
        </p:nvSpPr>
        <p:spPr/>
        <p:txBody>
          <a:bodyPr/>
          <a:lstStyle/>
          <a:p>
            <a:fld id="{66BA3E26-9158-4158-AA53-E63E8A84AC6B}" type="slidenum">
              <a:rPr lang="en-US" smtClean="0"/>
              <a:t>6</a:t>
            </a:fld>
            <a:endParaRPr lang="en-US"/>
          </a:p>
        </p:txBody>
      </p:sp>
    </p:spTree>
    <p:extLst>
      <p:ext uri="{BB962C8B-B14F-4D97-AF65-F5344CB8AC3E}">
        <p14:creationId xmlns:p14="http://schemas.microsoft.com/office/powerpoint/2010/main" val="3650185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Technology, Education</a:t>
            </a:r>
            <a:r>
              <a:rPr lang="en-US" sz="1200" kern="1200" baseline="0" dirty="0" smtClean="0">
                <a:solidFill>
                  <a:schemeClr val="tx1"/>
                </a:solidFill>
                <a:effectLst/>
                <a:latin typeface="Arial" charset="0"/>
                <a:ea typeface="+mn-ea"/>
                <a:cs typeface="+mn-cs"/>
              </a:rPr>
              <a:t> and Computer Harmonization Act (2002)</a:t>
            </a:r>
            <a:endParaRPr lang="en-US" sz="1200" kern="1200" dirty="0" smtClean="0">
              <a:solidFill>
                <a:schemeClr val="tx1"/>
              </a:solidFill>
              <a:effectLst/>
              <a:latin typeface="Arial" charset="0"/>
              <a:ea typeface="+mn-ea"/>
              <a:cs typeface="+mn-cs"/>
            </a:endParaRP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The TEACH ACT requires that the institution of distance learning to be accredited and non-profit. It also states that…</a:t>
            </a:r>
          </a:p>
          <a:p>
            <a:r>
              <a:rPr lang="en-US" sz="1200" kern="1200" dirty="0" smtClean="0">
                <a:solidFill>
                  <a:schemeClr val="tx1"/>
                </a:solidFill>
                <a:effectLst/>
                <a:latin typeface="Arial" charset="0"/>
                <a:ea typeface="+mn-ea"/>
                <a:cs typeface="+mn-cs"/>
              </a:rPr>
              <a:t> </a:t>
            </a:r>
          </a:p>
          <a:p>
            <a:pPr lvl="0"/>
            <a:r>
              <a:rPr lang="en-US" sz="1200" kern="1200" dirty="0" smtClean="0">
                <a:solidFill>
                  <a:schemeClr val="tx1"/>
                </a:solidFill>
                <a:effectLst/>
                <a:latin typeface="Arial" charset="0"/>
                <a:ea typeface="+mn-ea"/>
                <a:cs typeface="+mn-cs"/>
              </a:rPr>
              <a:t>The institution must have developed and publicized its copyright policies, specifically informing students that course content may be covered by copyright, and include a notice of copyright on the online materials. </a:t>
            </a:r>
          </a:p>
          <a:p>
            <a:pPr lvl="0"/>
            <a:endParaRPr lang="en-US" sz="1200" kern="1200" dirty="0" smtClean="0">
              <a:solidFill>
                <a:schemeClr val="tx1"/>
              </a:solidFill>
              <a:effectLst/>
              <a:latin typeface="Arial" charset="0"/>
              <a:ea typeface="+mn-ea"/>
              <a:cs typeface="+mn-cs"/>
            </a:endParaRPr>
          </a:p>
          <a:p>
            <a:pPr lvl="0"/>
            <a:r>
              <a:rPr lang="en-US" sz="1200" kern="1200" dirty="0" smtClean="0">
                <a:solidFill>
                  <a:schemeClr val="tx1"/>
                </a:solidFill>
                <a:effectLst/>
                <a:latin typeface="Arial" charset="0"/>
                <a:ea typeface="+mn-ea"/>
                <a:cs typeface="+mn-cs"/>
              </a:rPr>
              <a:t>FROM LINDA…</a:t>
            </a:r>
          </a:p>
          <a:p>
            <a:pPr lvl="0"/>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The T.E.A.C.H. Act </a:t>
            </a:r>
          </a:p>
          <a:p>
            <a:r>
              <a:rPr lang="en-US" sz="1200" kern="1200" dirty="0" smtClean="0">
                <a:solidFill>
                  <a:schemeClr val="tx1"/>
                </a:solidFill>
                <a:effectLst/>
                <a:latin typeface="Arial" charset="0"/>
                <a:ea typeface="+mn-ea"/>
                <a:cs typeface="+mn-cs"/>
              </a:rPr>
              <a:t>I</a:t>
            </a:r>
            <a:r>
              <a:rPr lang="en-US" sz="1200" b="1" kern="1200" dirty="0" smtClean="0">
                <a:solidFill>
                  <a:schemeClr val="tx1"/>
                </a:solidFill>
                <a:effectLst/>
                <a:latin typeface="Arial" charset="0"/>
                <a:ea typeface="+mn-ea"/>
                <a:cs typeface="+mn-cs"/>
              </a:rPr>
              <a:t>n 2002 Congress passed the T.E.A.C.H. Act (Technology, Education, and Copyright Harmonization Act) in an effort to make explicit how copyright works in online, distance education. Previously, when U.S. copyright law applied to the classroom, it applied only to face-to-face settings. While the T.E.A.C.H. Act gave educators some rights in the online, distance education environment corresponding to the rights enjoyed in the face-to-face classroom, the amount of material that may be used in online and distance education classrooms is much more restricted. Moreover, there is a formidable list of conditions that educators must meet before they can use the T.E.A.C.H. Act as legal protection against copyright infringement claims. </a:t>
            </a:r>
            <a:endParaRPr lang="en-US" sz="1200" kern="1200" dirty="0" smtClean="0">
              <a:solidFill>
                <a:schemeClr val="tx1"/>
              </a:solidFill>
              <a:effectLst/>
              <a:latin typeface="Arial" charset="0"/>
              <a:ea typeface="+mn-ea"/>
              <a:cs typeface="+mn-cs"/>
            </a:endParaRPr>
          </a:p>
          <a:p>
            <a:pPr lvl="0"/>
            <a:endParaRPr lang="en-US" sz="12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62656994-0178-4498-A7F7-15E41C9E067A}" type="slidenum">
              <a:rPr lang="en-US" smtClean="0"/>
              <a:pPr>
                <a:defRPr/>
              </a:pPr>
              <a:t>7</a:t>
            </a:fld>
            <a:endParaRPr lang="en-US"/>
          </a:p>
        </p:txBody>
      </p:sp>
    </p:spTree>
    <p:extLst>
      <p:ext uri="{BB962C8B-B14F-4D97-AF65-F5344CB8AC3E}">
        <p14:creationId xmlns:p14="http://schemas.microsoft.com/office/powerpoint/2010/main" val="1285542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BA3E26-9158-4158-AA53-E63E8A84AC6B}" type="slidenum">
              <a:rPr lang="en-US" smtClean="0"/>
              <a:t>8</a:t>
            </a:fld>
            <a:endParaRPr lang="en-US"/>
          </a:p>
        </p:txBody>
      </p:sp>
    </p:spTree>
    <p:extLst>
      <p:ext uri="{BB962C8B-B14F-4D97-AF65-F5344CB8AC3E}">
        <p14:creationId xmlns:p14="http://schemas.microsoft.com/office/powerpoint/2010/main" val="3048335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2008 Case</a:t>
            </a:r>
          </a:p>
          <a:p>
            <a:r>
              <a:rPr lang="en-US" dirty="0" smtClean="0"/>
              <a:t>Plaintiffs:  Three publishers, members of American Society of Publishers (ASP),</a:t>
            </a:r>
          </a:p>
          <a:p>
            <a:r>
              <a:rPr lang="en-US" dirty="0" smtClean="0"/>
              <a:t>Oxford University Press, Cambridge University Press, Sage publications</a:t>
            </a:r>
          </a:p>
          <a:p>
            <a:r>
              <a:rPr lang="en-US" dirty="0" smtClean="0"/>
              <a:t>Defendants: GSU Board of Regents, President, Provost, Librarians, Faculty</a:t>
            </a:r>
          </a:p>
          <a:p>
            <a:r>
              <a:rPr lang="en-US" dirty="0" smtClean="0"/>
              <a:t>Complaint:  Infringement of copyright through electronic reserve copying of excerpts and book chapters</a:t>
            </a:r>
          </a:p>
          <a:p>
            <a:r>
              <a:rPr lang="en-US" dirty="0" smtClean="0"/>
              <a:t>1. 95 % of the charges were dropped</a:t>
            </a:r>
          </a:p>
          <a:p>
            <a:r>
              <a:rPr lang="en-US" dirty="0" smtClean="0"/>
              <a:t>2. Bright-rule of 10% limit to copying of copyrighted material</a:t>
            </a:r>
          </a:p>
          <a:p>
            <a:r>
              <a:rPr lang="en-US" dirty="0" smtClean="0"/>
              <a:t>3. Obtain permission or licensing fees for use of more than one chapter of a book</a:t>
            </a:r>
          </a:p>
          <a:p>
            <a:r>
              <a:rPr lang="en-US" dirty="0" smtClean="0"/>
              <a:t>4. The copies that were made were fair use</a:t>
            </a:r>
          </a:p>
          <a:p>
            <a:r>
              <a:rPr lang="en-US" dirty="0" smtClean="0"/>
              <a:t>5.  The copying did not affect market value-not a substitute for the original work-nor deter the creation of additional works.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6BA3E26-9158-4158-AA53-E63E8A84AC6B}" type="slidenum">
              <a:rPr lang="en-US" smtClean="0"/>
              <a:t>9</a:t>
            </a:fld>
            <a:endParaRPr lang="en-US"/>
          </a:p>
        </p:txBody>
      </p:sp>
    </p:spTree>
    <p:extLst>
      <p:ext uri="{BB962C8B-B14F-4D97-AF65-F5344CB8AC3E}">
        <p14:creationId xmlns:p14="http://schemas.microsoft.com/office/powerpoint/2010/main" val="1060776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13077D-AE0C-492E-9E4D-ACF6A4E3CA38}" type="datetimeFigureOut">
              <a:rPr lang="en-US" smtClean="0"/>
              <a:t>1/28/13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E4DEF-A3D2-44B6-BDAB-073206836F0A}" type="slidenum">
              <a:rPr lang="en-US" smtClean="0"/>
              <a:t>‹#›</a:t>
            </a:fld>
            <a:endParaRPr lang="en-US"/>
          </a:p>
        </p:txBody>
      </p:sp>
    </p:spTree>
    <p:extLst>
      <p:ext uri="{BB962C8B-B14F-4D97-AF65-F5344CB8AC3E}">
        <p14:creationId xmlns:p14="http://schemas.microsoft.com/office/powerpoint/2010/main" val="2689335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3077D-AE0C-492E-9E4D-ACF6A4E3CA38}" type="datetimeFigureOut">
              <a:rPr lang="en-US" smtClean="0"/>
              <a:t>1/28/13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E4DEF-A3D2-44B6-BDAB-073206836F0A}" type="slidenum">
              <a:rPr lang="en-US" smtClean="0"/>
              <a:t>‹#›</a:t>
            </a:fld>
            <a:endParaRPr lang="en-US"/>
          </a:p>
        </p:txBody>
      </p:sp>
    </p:spTree>
    <p:extLst>
      <p:ext uri="{BB962C8B-B14F-4D97-AF65-F5344CB8AC3E}">
        <p14:creationId xmlns:p14="http://schemas.microsoft.com/office/powerpoint/2010/main" val="2833174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3077D-AE0C-492E-9E4D-ACF6A4E3CA38}" type="datetimeFigureOut">
              <a:rPr lang="en-US" smtClean="0"/>
              <a:t>1/28/13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E4DEF-A3D2-44B6-BDAB-073206836F0A}" type="slidenum">
              <a:rPr lang="en-US" smtClean="0"/>
              <a:t>‹#›</a:t>
            </a:fld>
            <a:endParaRPr lang="en-US"/>
          </a:p>
        </p:txBody>
      </p:sp>
    </p:spTree>
    <p:extLst>
      <p:ext uri="{BB962C8B-B14F-4D97-AF65-F5344CB8AC3E}">
        <p14:creationId xmlns:p14="http://schemas.microsoft.com/office/powerpoint/2010/main" val="190296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3077D-AE0C-492E-9E4D-ACF6A4E3CA38}" type="datetimeFigureOut">
              <a:rPr lang="en-US" smtClean="0"/>
              <a:t>1/28/13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E4DEF-A3D2-44B6-BDAB-073206836F0A}" type="slidenum">
              <a:rPr lang="en-US" smtClean="0"/>
              <a:t>‹#›</a:t>
            </a:fld>
            <a:endParaRPr lang="en-US"/>
          </a:p>
        </p:txBody>
      </p:sp>
    </p:spTree>
    <p:extLst>
      <p:ext uri="{BB962C8B-B14F-4D97-AF65-F5344CB8AC3E}">
        <p14:creationId xmlns:p14="http://schemas.microsoft.com/office/powerpoint/2010/main" val="3011193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13077D-AE0C-492E-9E4D-ACF6A4E3CA38}" type="datetimeFigureOut">
              <a:rPr lang="en-US" smtClean="0"/>
              <a:t>1/28/13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E4DEF-A3D2-44B6-BDAB-073206836F0A}" type="slidenum">
              <a:rPr lang="en-US" smtClean="0"/>
              <a:t>‹#›</a:t>
            </a:fld>
            <a:endParaRPr lang="en-US"/>
          </a:p>
        </p:txBody>
      </p:sp>
    </p:spTree>
    <p:extLst>
      <p:ext uri="{BB962C8B-B14F-4D97-AF65-F5344CB8AC3E}">
        <p14:creationId xmlns:p14="http://schemas.microsoft.com/office/powerpoint/2010/main" val="634193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13077D-AE0C-492E-9E4D-ACF6A4E3CA38}" type="datetimeFigureOut">
              <a:rPr lang="en-US" smtClean="0"/>
              <a:t>1/28/13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E4DEF-A3D2-44B6-BDAB-073206836F0A}" type="slidenum">
              <a:rPr lang="en-US" smtClean="0"/>
              <a:t>‹#›</a:t>
            </a:fld>
            <a:endParaRPr lang="en-US"/>
          </a:p>
        </p:txBody>
      </p:sp>
    </p:spTree>
    <p:extLst>
      <p:ext uri="{BB962C8B-B14F-4D97-AF65-F5344CB8AC3E}">
        <p14:creationId xmlns:p14="http://schemas.microsoft.com/office/powerpoint/2010/main" val="3484831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13077D-AE0C-492E-9E4D-ACF6A4E3CA38}" type="datetimeFigureOut">
              <a:rPr lang="en-US" smtClean="0"/>
              <a:t>1/28/13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7E4DEF-A3D2-44B6-BDAB-073206836F0A}" type="slidenum">
              <a:rPr lang="en-US" smtClean="0"/>
              <a:t>‹#›</a:t>
            </a:fld>
            <a:endParaRPr lang="en-US"/>
          </a:p>
        </p:txBody>
      </p:sp>
    </p:spTree>
    <p:extLst>
      <p:ext uri="{BB962C8B-B14F-4D97-AF65-F5344CB8AC3E}">
        <p14:creationId xmlns:p14="http://schemas.microsoft.com/office/powerpoint/2010/main" val="44131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13077D-AE0C-492E-9E4D-ACF6A4E3CA38}" type="datetimeFigureOut">
              <a:rPr lang="en-US" smtClean="0"/>
              <a:t>1/28/13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7E4DEF-A3D2-44B6-BDAB-073206836F0A}" type="slidenum">
              <a:rPr lang="en-US" smtClean="0"/>
              <a:t>‹#›</a:t>
            </a:fld>
            <a:endParaRPr lang="en-US"/>
          </a:p>
        </p:txBody>
      </p:sp>
    </p:spTree>
    <p:extLst>
      <p:ext uri="{BB962C8B-B14F-4D97-AF65-F5344CB8AC3E}">
        <p14:creationId xmlns:p14="http://schemas.microsoft.com/office/powerpoint/2010/main" val="2174939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3077D-AE0C-492E-9E4D-ACF6A4E3CA38}" type="datetimeFigureOut">
              <a:rPr lang="en-US" smtClean="0"/>
              <a:t>1/28/13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7E4DEF-A3D2-44B6-BDAB-073206836F0A}" type="slidenum">
              <a:rPr lang="en-US" smtClean="0"/>
              <a:t>‹#›</a:t>
            </a:fld>
            <a:endParaRPr lang="en-US"/>
          </a:p>
        </p:txBody>
      </p:sp>
    </p:spTree>
    <p:extLst>
      <p:ext uri="{BB962C8B-B14F-4D97-AF65-F5344CB8AC3E}">
        <p14:creationId xmlns:p14="http://schemas.microsoft.com/office/powerpoint/2010/main" val="316189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13077D-AE0C-492E-9E4D-ACF6A4E3CA38}" type="datetimeFigureOut">
              <a:rPr lang="en-US" smtClean="0"/>
              <a:t>1/28/13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E4DEF-A3D2-44B6-BDAB-073206836F0A}" type="slidenum">
              <a:rPr lang="en-US" smtClean="0"/>
              <a:t>‹#›</a:t>
            </a:fld>
            <a:endParaRPr lang="en-US"/>
          </a:p>
        </p:txBody>
      </p:sp>
    </p:spTree>
    <p:extLst>
      <p:ext uri="{BB962C8B-B14F-4D97-AF65-F5344CB8AC3E}">
        <p14:creationId xmlns:p14="http://schemas.microsoft.com/office/powerpoint/2010/main" val="3953782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13077D-AE0C-492E-9E4D-ACF6A4E3CA38}" type="datetimeFigureOut">
              <a:rPr lang="en-US" smtClean="0"/>
              <a:t>1/28/13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E4DEF-A3D2-44B6-BDAB-073206836F0A}" type="slidenum">
              <a:rPr lang="en-US" smtClean="0"/>
              <a:t>‹#›</a:t>
            </a:fld>
            <a:endParaRPr lang="en-US"/>
          </a:p>
        </p:txBody>
      </p:sp>
    </p:spTree>
    <p:extLst>
      <p:ext uri="{BB962C8B-B14F-4D97-AF65-F5344CB8AC3E}">
        <p14:creationId xmlns:p14="http://schemas.microsoft.com/office/powerpoint/2010/main" val="28273826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3077D-AE0C-492E-9E4D-ACF6A4E3CA38}" type="datetimeFigureOut">
              <a:rPr lang="en-US" smtClean="0"/>
              <a:t>1/28/13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7E4DEF-A3D2-44B6-BDAB-073206836F0A}" type="slidenum">
              <a:rPr lang="en-US" smtClean="0"/>
              <a:t>‹#›</a:t>
            </a:fld>
            <a:endParaRPr lang="en-US"/>
          </a:p>
        </p:txBody>
      </p:sp>
    </p:spTree>
    <p:extLst>
      <p:ext uri="{BB962C8B-B14F-4D97-AF65-F5344CB8AC3E}">
        <p14:creationId xmlns:p14="http://schemas.microsoft.com/office/powerpoint/2010/main" val="3790743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hyperlink" Target="mailto:tatjana@nova.edu" TargetMode="External"/><Relationship Id="rId9"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0.xml"/><Relationship Id="rId4" Type="http://schemas.openxmlformats.org/officeDocument/2006/relationships/diagramLayout" Target="../diagrams/layout10.xml"/><Relationship Id="rId5" Type="http://schemas.openxmlformats.org/officeDocument/2006/relationships/diagramQuickStyle" Target="../diagrams/quickStyle10.xml"/><Relationship Id="rId6" Type="http://schemas.openxmlformats.org/officeDocument/2006/relationships/diagramColors" Target="../diagrams/colors10.xml"/><Relationship Id="rId7" Type="http://schemas.microsoft.com/office/2007/relationships/diagramDrawing" Target="../diagrams/drawing10.xml"/><Relationship Id="rId8" Type="http://schemas.openxmlformats.org/officeDocument/2006/relationships/image" Target="../media/image9.jp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1.xml"/><Relationship Id="rId4" Type="http://schemas.openxmlformats.org/officeDocument/2006/relationships/diagramLayout" Target="../diagrams/layout11.xml"/><Relationship Id="rId5" Type="http://schemas.openxmlformats.org/officeDocument/2006/relationships/diagramQuickStyle" Target="../diagrams/quickStyle11.xml"/><Relationship Id="rId6" Type="http://schemas.openxmlformats.org/officeDocument/2006/relationships/diagramColors" Target="../diagrams/colors11.xml"/><Relationship Id="rId7" Type="http://schemas.microsoft.com/office/2007/relationships/diagramDrawing" Target="../diagrams/drawing11.xml"/><Relationship Id="rId8" Type="http://schemas.openxmlformats.org/officeDocument/2006/relationships/image" Target="../media/image10.jpg"/><Relationship Id="rId9" Type="http://schemas.openxmlformats.org/officeDocument/2006/relationships/hyperlink" Target="http://www.usg.edu/copyright/fair_use_checklist/"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diagramColors" Target="../diagrams/colors13.xml"/><Relationship Id="rId12" Type="http://schemas.microsoft.com/office/2007/relationships/diagramDrawing" Target="../diagrams/drawing13.xml"/><Relationship Id="rId13" Type="http://schemas.openxmlformats.org/officeDocument/2006/relationships/diagramData" Target="../diagrams/data14.xml"/><Relationship Id="rId14" Type="http://schemas.openxmlformats.org/officeDocument/2006/relationships/diagramLayout" Target="../diagrams/layout14.xml"/><Relationship Id="rId15" Type="http://schemas.openxmlformats.org/officeDocument/2006/relationships/diagramQuickStyle" Target="../diagrams/quickStyle14.xml"/><Relationship Id="rId16" Type="http://schemas.openxmlformats.org/officeDocument/2006/relationships/diagramColors" Target="../diagrams/colors14.xml"/><Relationship Id="rId17" Type="http://schemas.microsoft.com/office/2007/relationships/diagramDrawing" Target="../diagrams/drawing14.xm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diagramData" Target="../diagrams/data12.xml"/><Relationship Id="rId4" Type="http://schemas.openxmlformats.org/officeDocument/2006/relationships/diagramLayout" Target="../diagrams/layout12.xml"/><Relationship Id="rId5" Type="http://schemas.openxmlformats.org/officeDocument/2006/relationships/diagramQuickStyle" Target="../diagrams/quickStyle12.xml"/><Relationship Id="rId6" Type="http://schemas.openxmlformats.org/officeDocument/2006/relationships/diagramColors" Target="../diagrams/colors12.xml"/><Relationship Id="rId7" Type="http://schemas.microsoft.com/office/2007/relationships/diagramDrawing" Target="../diagrams/drawing12.xml"/><Relationship Id="rId8" Type="http://schemas.openxmlformats.org/officeDocument/2006/relationships/diagramData" Target="../diagrams/data13.xml"/><Relationship Id="rId9" Type="http://schemas.openxmlformats.org/officeDocument/2006/relationships/diagramLayout" Target="../diagrams/layout13.xml"/><Relationship Id="rId10" Type="http://schemas.openxmlformats.org/officeDocument/2006/relationships/diagramQuickStyle" Target="../diagrams/quickStyle13.xml"/></Relationships>
</file>

<file path=ppt/slides/_rels/slide13.xml.rels><?xml version="1.0" encoding="UTF-8" standalone="yes"?>
<Relationships xmlns="http://schemas.openxmlformats.org/package/2006/relationships"><Relationship Id="rId11" Type="http://schemas.openxmlformats.org/officeDocument/2006/relationships/diagramColors" Target="../diagrams/colors16.xml"/><Relationship Id="rId12" Type="http://schemas.microsoft.com/office/2007/relationships/diagramDrawing" Target="../diagrams/drawing16.xml"/><Relationship Id="rId13" Type="http://schemas.openxmlformats.org/officeDocument/2006/relationships/diagramData" Target="../diagrams/data17.xml"/><Relationship Id="rId14" Type="http://schemas.openxmlformats.org/officeDocument/2006/relationships/diagramLayout" Target="../diagrams/layout17.xml"/><Relationship Id="rId15" Type="http://schemas.openxmlformats.org/officeDocument/2006/relationships/diagramQuickStyle" Target="../diagrams/quickStyle17.xml"/><Relationship Id="rId16" Type="http://schemas.openxmlformats.org/officeDocument/2006/relationships/diagramColors" Target="../diagrams/colors17.xml"/><Relationship Id="rId17" Type="http://schemas.microsoft.com/office/2007/relationships/diagramDrawing" Target="../diagrams/drawing17.xml"/><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diagramData" Target="../diagrams/data15.xml"/><Relationship Id="rId4" Type="http://schemas.openxmlformats.org/officeDocument/2006/relationships/diagramLayout" Target="../diagrams/layout15.xml"/><Relationship Id="rId5" Type="http://schemas.openxmlformats.org/officeDocument/2006/relationships/diagramQuickStyle" Target="../diagrams/quickStyle15.xml"/><Relationship Id="rId6" Type="http://schemas.openxmlformats.org/officeDocument/2006/relationships/diagramColors" Target="../diagrams/colors15.xml"/><Relationship Id="rId7" Type="http://schemas.microsoft.com/office/2007/relationships/diagramDrawing" Target="../diagrams/drawing15.xml"/><Relationship Id="rId8" Type="http://schemas.openxmlformats.org/officeDocument/2006/relationships/diagramData" Target="../diagrams/data16.xml"/><Relationship Id="rId9" Type="http://schemas.openxmlformats.org/officeDocument/2006/relationships/diagramLayout" Target="../diagrams/layout16.xml"/><Relationship Id="rId10" Type="http://schemas.openxmlformats.org/officeDocument/2006/relationships/diagramQuickStyle" Target="../diagrams/quickStyle16.xml"/></Relationships>
</file>

<file path=ppt/slides/_rels/slide14.xml.rels><?xml version="1.0" encoding="UTF-8" standalone="yes"?>
<Relationships xmlns="http://schemas.openxmlformats.org/package/2006/relationships"><Relationship Id="rId11" Type="http://schemas.openxmlformats.org/officeDocument/2006/relationships/diagramColors" Target="../diagrams/colors19.xml"/><Relationship Id="rId12" Type="http://schemas.microsoft.com/office/2007/relationships/diagramDrawing" Target="../diagrams/drawing19.xml"/><Relationship Id="rId13" Type="http://schemas.openxmlformats.org/officeDocument/2006/relationships/diagramData" Target="../diagrams/data20.xml"/><Relationship Id="rId14" Type="http://schemas.openxmlformats.org/officeDocument/2006/relationships/diagramLayout" Target="../diagrams/layout20.xml"/><Relationship Id="rId15" Type="http://schemas.openxmlformats.org/officeDocument/2006/relationships/diagramQuickStyle" Target="../diagrams/quickStyle20.xml"/><Relationship Id="rId16" Type="http://schemas.openxmlformats.org/officeDocument/2006/relationships/diagramColors" Target="../diagrams/colors20.xml"/><Relationship Id="rId17" Type="http://schemas.microsoft.com/office/2007/relationships/diagramDrawing" Target="../diagrams/drawing20.xml"/><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diagramData" Target="../diagrams/data18.xml"/><Relationship Id="rId4" Type="http://schemas.openxmlformats.org/officeDocument/2006/relationships/diagramLayout" Target="../diagrams/layout18.xml"/><Relationship Id="rId5" Type="http://schemas.openxmlformats.org/officeDocument/2006/relationships/diagramQuickStyle" Target="../diagrams/quickStyle18.xml"/><Relationship Id="rId6" Type="http://schemas.openxmlformats.org/officeDocument/2006/relationships/diagramColors" Target="../diagrams/colors18.xml"/><Relationship Id="rId7" Type="http://schemas.microsoft.com/office/2007/relationships/diagramDrawing" Target="../diagrams/drawing18.xml"/><Relationship Id="rId8" Type="http://schemas.openxmlformats.org/officeDocument/2006/relationships/diagramData" Target="../diagrams/data19.xml"/><Relationship Id="rId9" Type="http://schemas.openxmlformats.org/officeDocument/2006/relationships/diagramLayout" Target="../diagrams/layout19.xml"/><Relationship Id="rId10" Type="http://schemas.openxmlformats.org/officeDocument/2006/relationships/diagramQuickStyle" Target="../diagrams/quickStyle19.xml"/></Relationships>
</file>

<file path=ppt/slides/_rels/slide15.xml.rels><?xml version="1.0" encoding="UTF-8" standalone="yes"?>
<Relationships xmlns="http://schemas.openxmlformats.org/package/2006/relationships"><Relationship Id="rId11" Type="http://schemas.openxmlformats.org/officeDocument/2006/relationships/diagramColors" Target="../diagrams/colors22.xml"/><Relationship Id="rId12" Type="http://schemas.microsoft.com/office/2007/relationships/diagramDrawing" Target="../diagrams/drawing22.xml"/><Relationship Id="rId13" Type="http://schemas.openxmlformats.org/officeDocument/2006/relationships/diagramData" Target="../diagrams/data23.xml"/><Relationship Id="rId14" Type="http://schemas.openxmlformats.org/officeDocument/2006/relationships/diagramLayout" Target="../diagrams/layout23.xml"/><Relationship Id="rId15" Type="http://schemas.openxmlformats.org/officeDocument/2006/relationships/diagramQuickStyle" Target="../diagrams/quickStyle23.xml"/><Relationship Id="rId16" Type="http://schemas.openxmlformats.org/officeDocument/2006/relationships/diagramColors" Target="../diagrams/colors23.xml"/><Relationship Id="rId17" Type="http://schemas.microsoft.com/office/2007/relationships/diagramDrawing" Target="../diagrams/drawing23.xml"/><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diagramData" Target="../diagrams/data21.xml"/><Relationship Id="rId4" Type="http://schemas.openxmlformats.org/officeDocument/2006/relationships/diagramLayout" Target="../diagrams/layout21.xml"/><Relationship Id="rId5" Type="http://schemas.openxmlformats.org/officeDocument/2006/relationships/diagramQuickStyle" Target="../diagrams/quickStyle21.xml"/><Relationship Id="rId6" Type="http://schemas.openxmlformats.org/officeDocument/2006/relationships/diagramColors" Target="../diagrams/colors21.xml"/><Relationship Id="rId7" Type="http://schemas.microsoft.com/office/2007/relationships/diagramDrawing" Target="../diagrams/drawing21.xml"/><Relationship Id="rId8" Type="http://schemas.openxmlformats.org/officeDocument/2006/relationships/diagramData" Target="../diagrams/data22.xml"/><Relationship Id="rId9" Type="http://schemas.openxmlformats.org/officeDocument/2006/relationships/diagramLayout" Target="../diagrams/layout22.xml"/><Relationship Id="rId10" Type="http://schemas.openxmlformats.org/officeDocument/2006/relationships/diagramQuickStyle" Target="../diagrams/quickStyle2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g"/><Relationship Id="rId4" Type="http://schemas.openxmlformats.org/officeDocument/2006/relationships/diagramData" Target="../diagrams/data24.xml"/><Relationship Id="rId5" Type="http://schemas.openxmlformats.org/officeDocument/2006/relationships/diagramLayout" Target="../diagrams/layout24.xml"/><Relationship Id="rId6" Type="http://schemas.openxmlformats.org/officeDocument/2006/relationships/diagramQuickStyle" Target="../diagrams/quickStyle24.xml"/><Relationship Id="rId7" Type="http://schemas.openxmlformats.org/officeDocument/2006/relationships/diagramColors" Target="../diagrams/colors24.xml"/><Relationship Id="rId8" Type="http://schemas.microsoft.com/office/2007/relationships/diagramDrawing" Target="../diagrams/drawing24.xml"/><Relationship Id="rId9"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5.xml"/><Relationship Id="rId4" Type="http://schemas.openxmlformats.org/officeDocument/2006/relationships/diagramLayout" Target="../diagrams/layout25.xml"/><Relationship Id="rId5" Type="http://schemas.openxmlformats.org/officeDocument/2006/relationships/diagramQuickStyle" Target="../diagrams/quickStyle25.xml"/><Relationship Id="rId6" Type="http://schemas.openxmlformats.org/officeDocument/2006/relationships/diagramColors" Target="../diagrams/colors25.xml"/><Relationship Id="rId7" Type="http://schemas.microsoft.com/office/2007/relationships/diagramDrawing" Target="../diagrams/drawing25.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6.xml"/><Relationship Id="rId4" Type="http://schemas.openxmlformats.org/officeDocument/2006/relationships/diagramLayout" Target="../diagrams/layout26.xml"/><Relationship Id="rId5" Type="http://schemas.openxmlformats.org/officeDocument/2006/relationships/diagramQuickStyle" Target="../diagrams/quickStyle26.xml"/><Relationship Id="rId6" Type="http://schemas.openxmlformats.org/officeDocument/2006/relationships/diagramColors" Target="../diagrams/colors26.xml"/><Relationship Id="rId7" Type="http://schemas.microsoft.com/office/2007/relationships/diagramDrawing" Target="../diagrams/drawing26.xm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7.xml"/><Relationship Id="rId4" Type="http://schemas.openxmlformats.org/officeDocument/2006/relationships/diagramLayout" Target="../diagrams/layout27.xml"/><Relationship Id="rId5" Type="http://schemas.openxmlformats.org/officeDocument/2006/relationships/diagramQuickStyle" Target="../diagrams/quickStyle27.xml"/><Relationship Id="rId6" Type="http://schemas.openxmlformats.org/officeDocument/2006/relationships/diagramColors" Target="../diagrams/colors27.xml"/><Relationship Id="rId7" Type="http://schemas.microsoft.com/office/2007/relationships/diagramDrawing" Target="../diagrams/drawing27.xml"/><Relationship Id="rId8" Type="http://schemas.openxmlformats.org/officeDocument/2006/relationships/image" Target="../media/image16.jpg"/><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www.copyright.com/Services/copyrightoncampus/intro/index.html" TargetMode="External"/><Relationship Id="rId4" Type="http://schemas.openxmlformats.org/officeDocument/2006/relationships/hyperlink" Target="http://www.bitlaw.com/copyright/fair_use.html" TargetMode="External"/><Relationship Id="rId5" Type="http://schemas.openxmlformats.org/officeDocument/2006/relationships/hyperlink" Target="http://centerforsocialmedia.org/sites/default/files/documents/pages/code-of-best-practices_arl_0.pdf" TargetMode="External"/><Relationship Id="rId6" Type="http://schemas.openxmlformats.org/officeDocument/2006/relationships/hyperlink" Target="http://creativecommons.org/education"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2UWaQK5Wbvs&amp;feature=relmfu" TargetMode="External"/><Relationship Id="rId4" Type="http://schemas.openxmlformats.org/officeDocument/2006/relationships/hyperlink" Target="http://www.youtube.com/watch?v=554FnAnK1Ik&amp;feature=related" TargetMode="External"/><Relationship Id="rId5" Type="http://schemas.openxmlformats.org/officeDocument/2006/relationships/hyperlink" Target="http://www.youtube.com/watch?v=HQHc18Li9EU&amp;feature=relmfu" TargetMode="External"/><Relationship Id="rId6" Type="http://schemas.openxmlformats.org/officeDocument/2006/relationships/hyperlink" Target="http://www.youtube.com/watch?v=2lUPiYvHsJc&amp;feature=related"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1" Type="http://schemas.openxmlformats.org/officeDocument/2006/relationships/hyperlink" Target="http://www.uiweb.uidaho.edu/eo/dist12.html" TargetMode="External"/><Relationship Id="rId12" Type="http://schemas.openxmlformats.org/officeDocument/2006/relationships/hyperlink" Target="http://fairuse.stanford.edu/primary_materials/legislation/teach.html" TargetMode="External"/><Relationship Id="rId13" Type="http://schemas.openxmlformats.org/officeDocument/2006/relationships/hyperlink" Target="http://fairuse.stanford.edu/charts_tools/" TargetMode="External"/><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www.infodocket.com/2012/05/12/full-text-of-court-opinion-in-georgia-state-university-copyright-case/" TargetMode="External"/><Relationship Id="rId4" Type="http://schemas.openxmlformats.org/officeDocument/2006/relationships/hyperlink" Target="http://chronicle.com/article/PublishersGeorgia-State/131876/" TargetMode="External"/><Relationship Id="rId5" Type="http://schemas.openxmlformats.org/officeDocument/2006/relationships/hyperlink" Target="http://www.the-digital-reader.com/2012/05/13/landmark-copyright-decision-defends-fair-use/" TargetMode="External"/><Relationship Id="rId6" Type="http://schemas.openxmlformats.org/officeDocument/2006/relationships/hyperlink" Target="http://blogs.library.duke.edu/scholcomm/2012/05/12/the-gsu-decision-not-an-easy-road-for-anyone/" TargetMode="External"/><Relationship Id="rId7" Type="http://schemas.openxmlformats.org/officeDocument/2006/relationships/hyperlink" Target="http://lj.libraryjournal.com/2012/05/copyright/georgia-state-copyright-case-what-you-need-to-know-and-what-it-means-for-e-reserves/" TargetMode="External"/><Relationship Id="rId8" Type="http://schemas.openxmlformats.org/officeDocument/2006/relationships/hyperlink" Target="http://www.arl.org/pp/ppcopyright/codefairuse/faq-libs.shtml" TargetMode="External"/><Relationship Id="rId9" Type="http://schemas.openxmlformats.org/officeDocument/2006/relationships/hyperlink" Target="http://www.usg.edu/copyright/fair_use_checklist/" TargetMode="External"/><Relationship Id="rId10" Type="http://schemas.openxmlformats.org/officeDocument/2006/relationships/hyperlink" Target="http://counsel.cua.edu/fedlaw/dmca.cfm" TargetMode="External"/></Relationships>
</file>

<file path=ppt/slides/_rels/slide23.xml.rels><?xml version="1.0" encoding="UTF-8" standalone="yes"?>
<Relationships xmlns="http://schemas.openxmlformats.org/package/2006/relationships"><Relationship Id="rId11" Type="http://schemas.openxmlformats.org/officeDocument/2006/relationships/hyperlink" Target="http://www.ala.org/advocacy/copyright/fairuse/fairuseandelectronicreserves" TargetMode="External"/><Relationship Id="rId12" Type="http://schemas.openxmlformats.org/officeDocument/2006/relationships/hyperlink" Target="http://library.uoregon.edu/reserves/copyrightfaq.html"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www.stfrancis.edu/cid/coprbay/fairuse.htm" TargetMode="External"/><Relationship Id="rId4" Type="http://schemas.openxmlformats.org/officeDocument/2006/relationships/hyperlink" Target="http://horizon.unc.edu/projects/resources/intellectual_property.asp" TargetMode="External"/><Relationship Id="rId5" Type="http://schemas.openxmlformats.org/officeDocument/2006/relationships/hyperlink" Target="http://copyright.columbia.edu/copyright/files/2009/10/fairusechecklist.pdf" TargetMode="External"/><Relationship Id="rId6" Type="http://schemas.openxmlformats.org/officeDocument/2006/relationships/hyperlink" Target="http://brandeis.libguides.com/content.php?pid=12355&amp;sid=1745458" TargetMode="External"/><Relationship Id="rId7" Type="http://schemas.openxmlformats.org/officeDocument/2006/relationships/hyperlink" Target="http://w2.eff.org/IP/eff_fair_use_faq.php" TargetMode="External"/><Relationship Id="rId8" Type="http://schemas.openxmlformats.org/officeDocument/2006/relationships/hyperlink" Target="http://www.teachingcopyright.org/handout/fair-use-faq" TargetMode="External"/><Relationship Id="rId9" Type="http://schemas.openxmlformats.org/officeDocument/2006/relationships/hyperlink" Target="http://www.adec.edu/admin/papers/fair10-17.html" TargetMode="External"/><Relationship Id="rId10" Type="http://schemas.openxmlformats.org/officeDocument/2006/relationships/hyperlink" Target="http://www.centerforsocialmedia.org/librarie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copyright.gov/reports/de_rprt.pdf" TargetMode="External"/><Relationship Id="rId4" Type="http://schemas.openxmlformats.org/officeDocument/2006/relationships/hyperlink" Target="http://copyright.columbia.edu/copyright/special-topics/distance-education/" TargetMode="External"/><Relationship Id="rId5" Type="http://schemas.openxmlformats.org/officeDocument/2006/relationships/hyperlink" Target="http://www.ala.org/ala/aboutala/offices/wo/woissues/copyrightb/federallegislation/distanceed/teachactbest.cfm" TargetMode="External"/><Relationship Id="rId6" Type="http://schemas.openxmlformats.org/officeDocument/2006/relationships/hyperlink" Target="http://assets.opencrs.com/rpts/RL33516_20060706.pdf" TargetMode="External"/><Relationship Id="rId7" Type="http://schemas.openxmlformats.org/officeDocument/2006/relationships/hyperlink" Target="http://centerforsocialmedia.org/fair-use/best-practices/other/challenges-employing-fair-use-academic-and-research-librarie" TargetMode="External"/><Relationship Id="rId8" Type="http://schemas.openxmlformats.org/officeDocument/2006/relationships/hyperlink" Target="http://centerforsocialmedia.org/fair-use/best-practices/other/statement-fair-use-images-teaching-research-and-study" TargetMode="External"/><Relationship Id="rId9" Type="http://schemas.openxmlformats.org/officeDocument/2006/relationships/hyperlink" Target="http://centerforsocialmedia.org/fair-use/related-materials/teaching-materials/fair-use-language-course-syllabi" TargetMode="External"/><Relationship Id="rId10" Type="http://schemas.openxmlformats.org/officeDocument/2006/relationships/hyperlink" Target="http://centerforsocialmedia.org/blog/fair-use/fair-use-question-month-digitizing-streaming-videos-university-libraryibrary" TargetMode="External"/><Relationship Id="rId11" Type="http://schemas.openxmlformats.org/officeDocument/2006/relationships/hyperlink" Target="http://www.centerforsocialmedia.org/fair-use" TargetMode="Externa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hyperlink" Target="http://www.wipo.int/freepublications/en/intproperty/450/wipo_pub_450.pdf" TargetMode="External"/><Relationship Id="rId4" Type="http://schemas.openxmlformats.org/officeDocument/2006/relationships/hyperlink" Target="http://www.bitlaw.com/copyright/fair_use.html" TargetMode="External"/><Relationship Id="rId5" Type="http://schemas.openxmlformats.org/officeDocument/2006/relationships/hyperlink" Target="http://www.centerforsocialmedia.org/ocw" TargetMode="External"/><Relationship Id="rId6" Type="http://schemas.openxmlformats.org/officeDocument/2006/relationships/hyperlink" Target="http://www.centerforsocialmedia.org/blog/fair-use/journalists-fair-use-and-copyright-spj-and-principles" TargetMode="External"/><Relationship Id="rId7" Type="http://schemas.openxmlformats.org/officeDocument/2006/relationships/hyperlink" Target="http://www.webpronews.com/are-you-blogging-within-your-fair-use-rights-2010-05" TargetMode="External"/><Relationship Id="rId8" Type="http://schemas.openxmlformats.org/officeDocument/2006/relationships/hyperlink" Target="http://www.copyright.com/Services/copyrightoncampus/intro/index.html" TargetMode="External"/><Relationship Id="rId9" Type="http://schemas.openxmlformats.org/officeDocument/2006/relationships/hyperlink" Target="http://www.copyright.com/Services/copyrightoncampus/basics/teach.html"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8" Type="http://schemas.openxmlformats.org/officeDocument/2006/relationships/image" Target="../media/image7.jpeg"/><Relationship Id="rId9" Type="http://schemas.openxmlformats.org/officeDocument/2006/relationships/hyperlink" Target="http://www.dmca.harvard.edu/copyright_policy.php"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8" Type="http://schemas.openxmlformats.org/officeDocument/2006/relationships/hyperlink" Target="http://www.copyright.com/Services/copyrightoncampus/basics/teach.html" TargetMode="External"/><Relationship Id="rId9"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8.xml"/><Relationship Id="rId4" Type="http://schemas.openxmlformats.org/officeDocument/2006/relationships/diagramLayout" Target="../diagrams/layout8.xml"/><Relationship Id="rId5" Type="http://schemas.openxmlformats.org/officeDocument/2006/relationships/diagramQuickStyle" Target="../diagrams/quickStyle8.xml"/><Relationship Id="rId6" Type="http://schemas.openxmlformats.org/officeDocument/2006/relationships/diagramColors" Target="../diagrams/colors8.xml"/><Relationship Id="rId7" Type="http://schemas.microsoft.com/office/2007/relationships/diagramDrawing" Target="../diagrams/drawing8.xml"/><Relationship Id="rId8" Type="http://schemas.openxmlformats.org/officeDocument/2006/relationships/image" Target="../media/image8.jp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9.xml"/><Relationship Id="rId4" Type="http://schemas.openxmlformats.org/officeDocument/2006/relationships/diagramLayout" Target="../diagrams/layout9.xml"/><Relationship Id="rId5" Type="http://schemas.openxmlformats.org/officeDocument/2006/relationships/diagramQuickStyle" Target="../diagrams/quickStyle9.xml"/><Relationship Id="rId6" Type="http://schemas.openxmlformats.org/officeDocument/2006/relationships/diagramColors" Target="../diagrams/colors9.xml"/><Relationship Id="rId7" Type="http://schemas.microsoft.com/office/2007/relationships/diagramDrawing" Target="../diagrams/drawing9.xml"/><Relationship Id="rId8" Type="http://schemas.openxmlformats.org/officeDocument/2006/relationships/image" Target="../media/image9.jp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777397063"/>
              </p:ext>
            </p:extLst>
          </p:nvPr>
        </p:nvGraphicFramePr>
        <p:xfrm>
          <a:off x="717155" y="533400"/>
          <a:ext cx="7772400" cy="33492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ubtitle 2"/>
          <p:cNvSpPr>
            <a:spLocks noGrp="1"/>
          </p:cNvSpPr>
          <p:nvPr>
            <p:ph type="subTitle" idx="1"/>
          </p:nvPr>
        </p:nvSpPr>
        <p:spPr>
          <a:xfrm>
            <a:off x="4419600" y="4343400"/>
            <a:ext cx="4267200" cy="1752600"/>
          </a:xfrm>
        </p:spPr>
        <p:txBody>
          <a:bodyPr>
            <a:normAutofit/>
          </a:bodyPr>
          <a:lstStyle/>
          <a:p>
            <a:pPr algn="r"/>
            <a:r>
              <a:rPr lang="en-US" dirty="0" smtClean="0"/>
              <a:t>Tatjana Martinez, JD</a:t>
            </a:r>
          </a:p>
          <a:p>
            <a:pPr algn="r"/>
            <a:r>
              <a:rPr lang="en-US" dirty="0" smtClean="0">
                <a:hlinkClick r:id="rId8"/>
              </a:rPr>
              <a:t>tatjana@nova.edu</a:t>
            </a:r>
            <a:endParaRPr lang="en-US" dirty="0"/>
          </a:p>
          <a:p>
            <a:pPr algn="r"/>
            <a:r>
              <a:rPr lang="en-US" dirty="0" smtClean="0"/>
              <a:t>  954-262-8484</a:t>
            </a:r>
          </a:p>
          <a:p>
            <a:pPr algn="r"/>
            <a:endParaRPr lang="en-US" dirty="0"/>
          </a:p>
        </p:txBody>
      </p:sp>
      <p:pic>
        <p:nvPicPr>
          <p:cNvPr id="6" name="Picture 5" descr="copyright scale.jp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38200" y="4572000"/>
            <a:ext cx="1833770" cy="1324923"/>
          </a:xfrm>
          <a:prstGeom prst="rect">
            <a:avLst/>
          </a:prstGeom>
        </p:spPr>
      </p:pic>
    </p:spTree>
    <p:extLst>
      <p:ext uri="{BB962C8B-B14F-4D97-AF65-F5344CB8AC3E}">
        <p14:creationId xmlns:p14="http://schemas.microsoft.com/office/powerpoint/2010/main" val="1179398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GSU, the Case</a:t>
            </a:r>
            <a:endParaRPr lang="en-US"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27918543"/>
              </p:ext>
            </p:extLst>
          </p:nvPr>
        </p:nvGraphicFramePr>
        <p:xfrm>
          <a:off x="457200" y="1600200"/>
          <a:ext cx="8229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descr="GeorgiaStateLogo.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543800" y="457200"/>
            <a:ext cx="1117600" cy="951470"/>
          </a:xfrm>
          <a:prstGeom prst="rect">
            <a:avLst/>
          </a:prstGeom>
        </p:spPr>
      </p:pic>
    </p:spTree>
    <p:extLst>
      <p:ext uri="{BB962C8B-B14F-4D97-AF65-F5344CB8AC3E}">
        <p14:creationId xmlns:p14="http://schemas.microsoft.com/office/powerpoint/2010/main" val="2738944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l"/>
            <a:r>
              <a:rPr lang="en-US" b="1" dirty="0" smtClean="0"/>
              <a:t>GSU</a:t>
            </a:r>
            <a:br>
              <a:rPr lang="en-US" b="1" dirty="0" smtClean="0"/>
            </a:br>
            <a:r>
              <a:rPr lang="en-US" b="1" dirty="0" smtClean="0"/>
              <a:t>Fair Use Checklist</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66584875"/>
              </p:ext>
            </p:extLst>
          </p:nvPr>
        </p:nvGraphicFramePr>
        <p:xfrm>
          <a:off x="609600" y="2133600"/>
          <a:ext cx="7924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checklist.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05600" y="304800"/>
            <a:ext cx="1809376" cy="1664901"/>
          </a:xfrm>
          <a:prstGeom prst="rect">
            <a:avLst/>
          </a:prstGeom>
        </p:spPr>
      </p:pic>
      <p:sp>
        <p:nvSpPr>
          <p:cNvPr id="3" name="TextBox 2"/>
          <p:cNvSpPr txBox="1"/>
          <p:nvPr/>
        </p:nvSpPr>
        <p:spPr>
          <a:xfrm>
            <a:off x="2133600" y="6324600"/>
            <a:ext cx="4953000" cy="369332"/>
          </a:xfrm>
          <a:prstGeom prst="rect">
            <a:avLst/>
          </a:prstGeom>
          <a:noFill/>
        </p:spPr>
        <p:txBody>
          <a:bodyPr wrap="square" rtlCol="0">
            <a:spAutoFit/>
          </a:bodyPr>
          <a:lstStyle/>
          <a:p>
            <a:pPr>
              <a:defRPr/>
            </a:pPr>
            <a:r>
              <a:rPr lang="en-US" dirty="0">
                <a:latin typeface="Calibri" pitchFamily="34" charset="0"/>
                <a:ea typeface="Calibri"/>
                <a:cs typeface="Calibri" pitchFamily="34" charset="0"/>
                <a:hlinkClick r:id="rId9"/>
              </a:rPr>
              <a:t>http://www.usg.edu/copyright/fair_use_checklist/</a:t>
            </a:r>
            <a:r>
              <a:rPr lang="en-US" dirty="0">
                <a:latin typeface="Calibri" pitchFamily="34" charset="0"/>
                <a:ea typeface="Calibri"/>
                <a:cs typeface="Calibri" pitchFamily="34" charset="0"/>
              </a:rPr>
              <a:t> </a:t>
            </a:r>
          </a:p>
        </p:txBody>
      </p:sp>
    </p:spTree>
    <p:extLst>
      <p:ext uri="{BB962C8B-B14F-4D97-AF65-F5344CB8AC3E}">
        <p14:creationId xmlns:p14="http://schemas.microsoft.com/office/powerpoint/2010/main" val="735429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Diagram 15"/>
          <p:cNvGraphicFramePr/>
          <p:nvPr>
            <p:extLst>
              <p:ext uri="{D42A27DB-BD31-4B8C-83A1-F6EECF244321}">
                <p14:modId xmlns:p14="http://schemas.microsoft.com/office/powerpoint/2010/main" val="1285979758"/>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Content Placeholder 12"/>
          <p:cNvGraphicFramePr>
            <a:graphicFrameLocks noGrp="1"/>
          </p:cNvGraphicFramePr>
          <p:nvPr>
            <p:ph sz="half" idx="1"/>
            <p:extLst>
              <p:ext uri="{D42A27DB-BD31-4B8C-83A1-F6EECF244321}">
                <p14:modId xmlns:p14="http://schemas.microsoft.com/office/powerpoint/2010/main" val="866760198"/>
              </p:ext>
            </p:extLst>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4" name="Content Placeholder 13"/>
          <p:cNvGraphicFramePr>
            <a:graphicFrameLocks noGrp="1"/>
          </p:cNvGraphicFramePr>
          <p:nvPr>
            <p:ph sz="half" idx="2"/>
            <p:extLst>
              <p:ext uri="{D42A27DB-BD31-4B8C-83A1-F6EECF244321}">
                <p14:modId xmlns:p14="http://schemas.microsoft.com/office/powerpoint/2010/main" val="3662381225"/>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3751413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990869755"/>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sz="half" idx="1"/>
            <p:extLst>
              <p:ext uri="{D42A27DB-BD31-4B8C-83A1-F6EECF244321}">
                <p14:modId xmlns:p14="http://schemas.microsoft.com/office/powerpoint/2010/main" val="2754106928"/>
              </p:ext>
            </p:extLst>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808045876"/>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1782488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915154003"/>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Content Placeholder 4"/>
          <p:cNvGraphicFramePr>
            <a:graphicFrameLocks noGrp="1"/>
          </p:cNvGraphicFramePr>
          <p:nvPr>
            <p:ph sz="half" idx="1"/>
            <p:extLst>
              <p:ext uri="{D42A27DB-BD31-4B8C-83A1-F6EECF244321}">
                <p14:modId xmlns:p14="http://schemas.microsoft.com/office/powerpoint/2010/main" val="3828553199"/>
              </p:ext>
            </p:extLst>
          </p:nvPr>
        </p:nvGraphicFramePr>
        <p:xfrm>
          <a:off x="457200" y="1600200"/>
          <a:ext cx="4038600" cy="4724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2" name="Content Placeholder 5"/>
          <p:cNvGraphicFramePr>
            <a:graphicFrameLocks noGrp="1"/>
          </p:cNvGraphicFramePr>
          <p:nvPr>
            <p:ph sz="half" idx="2"/>
            <p:extLst>
              <p:ext uri="{D42A27DB-BD31-4B8C-83A1-F6EECF244321}">
                <p14:modId xmlns:p14="http://schemas.microsoft.com/office/powerpoint/2010/main" val="2764007233"/>
              </p:ext>
            </p:extLst>
          </p:nvPr>
        </p:nvGraphicFramePr>
        <p:xfrm>
          <a:off x="4648200" y="1600200"/>
          <a:ext cx="4038600" cy="467836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2782571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1144343978"/>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sz="half" idx="1"/>
            <p:extLst>
              <p:ext uri="{D42A27DB-BD31-4B8C-83A1-F6EECF244321}">
                <p14:modId xmlns:p14="http://schemas.microsoft.com/office/powerpoint/2010/main" val="484380691"/>
              </p:ext>
            </p:extLst>
          </p:nvPr>
        </p:nvGraphicFramePr>
        <p:xfrm>
          <a:off x="457200" y="1600200"/>
          <a:ext cx="4038600" cy="4724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994903646"/>
              </p:ext>
            </p:extLst>
          </p:nvPr>
        </p:nvGraphicFramePr>
        <p:xfrm>
          <a:off x="4648200" y="1600200"/>
          <a:ext cx="4038600" cy="47244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1049395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2012 AND BEYOND…</a:t>
            </a:r>
            <a:endParaRPr lang="en-US" b="1" dirty="0"/>
          </a:p>
        </p:txBody>
      </p:sp>
      <p:pic>
        <p:nvPicPr>
          <p:cNvPr id="4" name="Picture 3" descr="2012 and beyo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4150" y="304800"/>
            <a:ext cx="2305050" cy="1676400"/>
          </a:xfrm>
          <a:prstGeom prst="rect">
            <a:avLst/>
          </a:prstGeom>
        </p:spPr>
      </p:pic>
      <p:graphicFrame>
        <p:nvGraphicFramePr>
          <p:cNvPr id="5" name="Content Placeholder 4"/>
          <p:cNvGraphicFramePr>
            <a:graphicFrameLocks noGrp="1"/>
          </p:cNvGraphicFramePr>
          <p:nvPr>
            <p:ph idx="1"/>
            <p:extLst>
              <p:ext uri="{D42A27DB-BD31-4B8C-83A1-F6EECF244321}">
                <p14:modId xmlns:p14="http://schemas.microsoft.com/office/powerpoint/2010/main" val="152112553"/>
              </p:ext>
            </p:extLst>
          </p:nvPr>
        </p:nvGraphicFramePr>
        <p:xfrm>
          <a:off x="685800" y="1447800"/>
          <a:ext cx="8229600" cy="4906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 name="Picture 2" descr="help-wanted-sign-1isp2ac.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096000" y="5105400"/>
            <a:ext cx="2374900" cy="1154567"/>
          </a:xfrm>
          <a:prstGeom prst="rect">
            <a:avLst/>
          </a:prstGeom>
        </p:spPr>
      </p:pic>
    </p:spTree>
    <p:extLst>
      <p:ext uri="{BB962C8B-B14F-4D97-AF65-F5344CB8AC3E}">
        <p14:creationId xmlns:p14="http://schemas.microsoft.com/office/powerpoint/2010/main" val="1719315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Lecture Capture Technology</a:t>
            </a:r>
            <a:endParaRPr lang="en-US" b="1"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961468342"/>
              </p:ext>
            </p:extLst>
          </p:nvPr>
        </p:nvGraphicFramePr>
        <p:xfrm>
          <a:off x="457200" y="1447800"/>
          <a:ext cx="8229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07121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On Capturing Guest Speakers…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50555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72297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584771498"/>
              </p:ext>
            </p:extLst>
          </p:nvPr>
        </p:nvGraphicFramePr>
        <p:xfrm>
          <a:off x="609600" y="1295400"/>
          <a:ext cx="8001000" cy="48229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dirty="0" smtClean="0"/>
              <a:t>Recap </a:t>
            </a:r>
            <a:endParaRPr lang="en-US" b="1" dirty="0"/>
          </a:p>
        </p:txBody>
      </p:sp>
      <p:pic>
        <p:nvPicPr>
          <p:cNvPr id="6" name="Picture 5" descr="RECAP.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2545406">
            <a:off x="7655728" y="426500"/>
            <a:ext cx="1108364" cy="762000"/>
          </a:xfrm>
          <a:prstGeom prst="rect">
            <a:avLst/>
          </a:prstGeom>
        </p:spPr>
      </p:pic>
    </p:spTree>
    <p:extLst>
      <p:ext uri="{BB962C8B-B14F-4D97-AF65-F5344CB8AC3E}">
        <p14:creationId xmlns:p14="http://schemas.microsoft.com/office/powerpoint/2010/main" val="3021126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b="1" dirty="0" smtClean="0">
                <a:effectLst>
                  <a:outerShdw blurRad="50800" dist="38100" dir="2700000" algn="tl" rotWithShape="0">
                    <a:srgbClr val="000000">
                      <a:alpha val="43000"/>
                    </a:srgbClr>
                  </a:outerShdw>
                </a:effectLst>
              </a:rPr>
              <a:t>Fair Use - Section 107</a:t>
            </a:r>
            <a:endParaRPr lang="en-US" b="1" dirty="0">
              <a:effectLst>
                <a:outerShdw blurRad="50800" dist="38100" dir="2700000" algn="tl" rotWithShape="0">
                  <a:srgbClr val="000000">
                    <a:alpha val="43000"/>
                  </a:srgbClr>
                </a:outerShdw>
              </a:effectLs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40072786"/>
              </p:ext>
            </p:extLst>
          </p:nvPr>
        </p:nvGraphicFramePr>
        <p:xfrm>
          <a:off x="425845" y="1371600"/>
          <a:ext cx="8382000" cy="46237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8A798990-30A0-4EBB-AAA5-CC1E7A77EC92}" type="slidenum">
              <a:rPr lang="en-US" smtClean="0"/>
              <a:pPr/>
              <a:t>2</a:t>
            </a:fld>
            <a:endParaRPr lang="en-US"/>
          </a:p>
        </p:txBody>
      </p:sp>
      <p:grpSp>
        <p:nvGrpSpPr>
          <p:cNvPr id="8" name="Group 7"/>
          <p:cNvGrpSpPr/>
          <p:nvPr/>
        </p:nvGrpSpPr>
        <p:grpSpPr>
          <a:xfrm>
            <a:off x="609602" y="3190489"/>
            <a:ext cx="8229593" cy="3534934"/>
            <a:chOff x="0" y="4245270"/>
            <a:chExt cx="8229593" cy="3534934"/>
          </a:xfrm>
        </p:grpSpPr>
        <p:sp>
          <p:nvSpPr>
            <p:cNvPr id="9" name="Rectangle 8"/>
            <p:cNvSpPr/>
            <p:nvPr/>
          </p:nvSpPr>
          <p:spPr>
            <a:xfrm>
              <a:off x="0" y="4245270"/>
              <a:ext cx="7924795" cy="47702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304798" y="7303181"/>
              <a:ext cx="7924795" cy="47702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5720" tIns="45720" rIns="45720" bIns="45720" numCol="1" spcCol="1270" anchor="t" anchorCtr="0">
              <a:noAutofit/>
            </a:bodyPr>
            <a:lstStyle/>
            <a:p>
              <a:pPr lvl="0" algn="ctr" defTabSz="533400" rtl="0">
                <a:lnSpc>
                  <a:spcPct val="90000"/>
                </a:lnSpc>
                <a:spcBef>
                  <a:spcPct val="0"/>
                </a:spcBef>
                <a:spcAft>
                  <a:spcPct val="35000"/>
                </a:spcAft>
              </a:pPr>
              <a:r>
                <a:rPr lang="en-US" sz="1200" kern="1200" dirty="0" smtClean="0"/>
                <a:t>http://</a:t>
              </a:r>
              <a:r>
                <a:rPr lang="en-US" sz="1200" kern="1200" dirty="0" err="1" smtClean="0"/>
                <a:t>www.centerforsocialmedia.org</a:t>
              </a:r>
              <a:r>
                <a:rPr lang="en-US" sz="1200" kern="1200" dirty="0" smtClean="0"/>
                <a:t>/</a:t>
              </a:r>
              <a:r>
                <a:rPr lang="en-US" sz="1200" kern="1200" dirty="0" err="1" smtClean="0"/>
                <a:t>ocw</a:t>
              </a:r>
              <a:r>
                <a:rPr lang="en-US" sz="2200" kern="1200" dirty="0" smtClean="0"/>
                <a:t>	</a:t>
              </a:r>
              <a:endParaRPr lang="en-US" sz="2200" kern="1200" dirty="0"/>
            </a:p>
          </p:txBody>
        </p:sp>
      </p:grpSp>
    </p:spTree>
    <p:extLst>
      <p:ext uri="{BB962C8B-B14F-4D97-AF65-F5344CB8AC3E}">
        <p14:creationId xmlns:p14="http://schemas.microsoft.com/office/powerpoint/2010/main" val="374498469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Where to go?</a:t>
            </a:r>
            <a:endParaRPr lang="en-US" b="1" dirty="0"/>
          </a:p>
        </p:txBody>
      </p:sp>
      <p:sp>
        <p:nvSpPr>
          <p:cNvPr id="3" name="Content Placeholder 2"/>
          <p:cNvSpPr>
            <a:spLocks noGrp="1"/>
          </p:cNvSpPr>
          <p:nvPr>
            <p:ph idx="1"/>
          </p:nvPr>
        </p:nvSpPr>
        <p:spPr/>
        <p:txBody>
          <a:bodyPr>
            <a:noAutofit/>
          </a:bodyPr>
          <a:lstStyle/>
          <a:p>
            <a:r>
              <a:rPr lang="en-US" sz="2400" dirty="0"/>
              <a:t>A Campus Guide </a:t>
            </a:r>
            <a:r>
              <a:rPr lang="en-US" sz="2400" dirty="0">
                <a:hlinkClick r:id="rId3"/>
              </a:rPr>
              <a:t>http://www.copyright.com/Services/copyrightoncampus/intro/index.html</a:t>
            </a:r>
            <a:r>
              <a:rPr lang="en-US" sz="2400" dirty="0"/>
              <a:t> </a:t>
            </a:r>
          </a:p>
          <a:p>
            <a:r>
              <a:rPr lang="en-US" sz="2400" dirty="0" smtClean="0"/>
              <a:t>BITLAW </a:t>
            </a:r>
            <a:r>
              <a:rPr lang="en-US" sz="2400" dirty="0"/>
              <a:t>Legal Resource at </a:t>
            </a:r>
            <a:r>
              <a:rPr lang="en-US" sz="2400" dirty="0">
                <a:hlinkClick r:id="rId4"/>
              </a:rPr>
              <a:t>http://</a:t>
            </a:r>
            <a:r>
              <a:rPr lang="en-US" sz="2400" dirty="0" smtClean="0">
                <a:hlinkClick r:id="rId4"/>
              </a:rPr>
              <a:t>www.bitlaw.com/copyright/fair_use.html</a:t>
            </a:r>
            <a:endParaRPr lang="en-US" sz="2400" dirty="0" smtClean="0"/>
          </a:p>
          <a:p>
            <a:r>
              <a:rPr lang="en-US" sz="2400" dirty="0" smtClean="0"/>
              <a:t>Center for Social Media, Teaching Materials, </a:t>
            </a:r>
            <a:r>
              <a:rPr lang="en-US" sz="2400" dirty="0"/>
              <a:t>and more… </a:t>
            </a:r>
            <a:r>
              <a:rPr lang="en-US" sz="2400" dirty="0">
                <a:hlinkClick r:id="rId4"/>
              </a:rPr>
              <a:t>http://</a:t>
            </a:r>
            <a:r>
              <a:rPr lang="en-US" sz="2400" dirty="0" smtClean="0">
                <a:hlinkClick r:id="rId4"/>
              </a:rPr>
              <a:t>www.bitlaw.com/copyright/fair_use.html</a:t>
            </a:r>
            <a:endParaRPr lang="en-US" sz="2400" dirty="0"/>
          </a:p>
          <a:p>
            <a:r>
              <a:rPr lang="en-US" sz="2400" dirty="0"/>
              <a:t>Code of Best Practices at … </a:t>
            </a:r>
            <a:r>
              <a:rPr lang="en-US" sz="2400" dirty="0">
                <a:hlinkClick r:id="rId5"/>
              </a:rPr>
              <a:t>http://</a:t>
            </a:r>
            <a:r>
              <a:rPr lang="en-US" sz="2400" dirty="0" smtClean="0">
                <a:hlinkClick r:id="rId5"/>
              </a:rPr>
              <a:t>centerforsocialmedia.org/sites/default/files/documents/pages/code-of-best-practices_arl_0.pdf</a:t>
            </a:r>
            <a:r>
              <a:rPr lang="en-US" sz="2400" dirty="0" smtClean="0"/>
              <a:t> </a:t>
            </a:r>
            <a:endParaRPr lang="en-US" sz="2400" dirty="0"/>
          </a:p>
          <a:p>
            <a:r>
              <a:rPr lang="en-US" sz="2400" dirty="0" smtClean="0"/>
              <a:t>Creative </a:t>
            </a:r>
            <a:r>
              <a:rPr lang="en-US" sz="2400" dirty="0"/>
              <a:t>Commons at </a:t>
            </a:r>
            <a:r>
              <a:rPr lang="en-US" sz="2400" dirty="0">
                <a:hlinkClick r:id="rId6"/>
              </a:rPr>
              <a:t>http</a:t>
            </a:r>
            <a:r>
              <a:rPr lang="en-US" sz="2400" dirty="0" smtClean="0">
                <a:hlinkClick r:id="rId6"/>
              </a:rPr>
              <a:t>://creativecommons.org/education</a:t>
            </a:r>
            <a:r>
              <a:rPr lang="en-US" sz="2400" dirty="0" smtClean="0"/>
              <a:t> </a:t>
            </a:r>
          </a:p>
        </p:txBody>
      </p:sp>
      <p:sp>
        <p:nvSpPr>
          <p:cNvPr id="4" name="Slide Number Placeholder 3"/>
          <p:cNvSpPr>
            <a:spLocks noGrp="1"/>
          </p:cNvSpPr>
          <p:nvPr>
            <p:ph type="sldNum" sz="quarter" idx="12"/>
          </p:nvPr>
        </p:nvSpPr>
        <p:spPr/>
        <p:txBody>
          <a:bodyPr/>
          <a:lstStyle/>
          <a:p>
            <a:pPr>
              <a:defRPr/>
            </a:pPr>
            <a:fld id="{365AA4FE-33A2-446E-B0A8-D1C146EB23A5}" type="slidenum">
              <a:rPr lang="en-US" altLang="en-US" smtClean="0"/>
              <a:pPr>
                <a:defRPr/>
              </a:pPr>
              <a:t>20</a:t>
            </a:fld>
            <a:endParaRPr lang="en-US" altLang="en-US"/>
          </a:p>
        </p:txBody>
      </p:sp>
    </p:spTree>
    <p:extLst>
      <p:ext uri="{BB962C8B-B14F-4D97-AF65-F5344CB8AC3E}">
        <p14:creationId xmlns:p14="http://schemas.microsoft.com/office/powerpoint/2010/main" val="2328304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 TO MORE INFO</a:t>
            </a:r>
            <a:endParaRPr lang="en-US" dirty="0"/>
          </a:p>
        </p:txBody>
      </p:sp>
      <p:sp>
        <p:nvSpPr>
          <p:cNvPr id="3" name="Content Placeholder 2"/>
          <p:cNvSpPr>
            <a:spLocks noGrp="1"/>
          </p:cNvSpPr>
          <p:nvPr>
            <p:ph idx="1"/>
          </p:nvPr>
        </p:nvSpPr>
        <p:spPr/>
        <p:txBody>
          <a:bodyPr/>
          <a:lstStyle/>
          <a:p>
            <a:r>
              <a:rPr lang="en-US" sz="1800" dirty="0"/>
              <a:t>Copyright on Campus. </a:t>
            </a:r>
            <a:r>
              <a:rPr lang="en-US" sz="1800" dirty="0">
                <a:hlinkClick r:id="rId3"/>
              </a:rPr>
              <a:t>http://</a:t>
            </a:r>
            <a:r>
              <a:rPr lang="en-US" sz="1800" dirty="0" smtClean="0">
                <a:hlinkClick r:id="rId3"/>
              </a:rPr>
              <a:t>www.youtube.com/watch?v=2UWaQK5Wbvs&amp;feature=relmfu</a:t>
            </a:r>
            <a:r>
              <a:rPr lang="en-US" sz="1800" dirty="0" smtClean="0"/>
              <a:t> </a:t>
            </a:r>
          </a:p>
          <a:p>
            <a:r>
              <a:rPr lang="en-US" sz="1800" dirty="0" smtClean="0"/>
              <a:t>Copyright for Educators, Introduction Episode </a:t>
            </a:r>
            <a:r>
              <a:rPr lang="en-US" sz="1800" dirty="0"/>
              <a:t>1. </a:t>
            </a:r>
            <a:r>
              <a:rPr lang="en-US" sz="1800" dirty="0">
                <a:hlinkClick r:id="rId4"/>
              </a:rPr>
              <a:t>http://</a:t>
            </a:r>
            <a:r>
              <a:rPr lang="en-US" sz="1800" dirty="0" smtClean="0">
                <a:hlinkClick r:id="rId4"/>
              </a:rPr>
              <a:t>www.youtube.com/watch?v=554FnAnK1Ik&amp;feature=related</a:t>
            </a:r>
            <a:r>
              <a:rPr lang="en-US" sz="1800" dirty="0" smtClean="0"/>
              <a:t> </a:t>
            </a:r>
          </a:p>
          <a:p>
            <a:r>
              <a:rPr lang="en-US" sz="1800" dirty="0" smtClean="0"/>
              <a:t>Copyright for Educators- Internet and Web Episode 4</a:t>
            </a:r>
            <a:r>
              <a:rPr lang="en-US" sz="1800" dirty="0"/>
              <a:t>, Part 2. </a:t>
            </a:r>
            <a:r>
              <a:rPr lang="en-US" sz="1800" dirty="0">
                <a:hlinkClick r:id="rId5"/>
              </a:rPr>
              <a:t>http://</a:t>
            </a:r>
            <a:r>
              <a:rPr lang="en-US" sz="1800" dirty="0" smtClean="0">
                <a:hlinkClick r:id="rId5"/>
              </a:rPr>
              <a:t>www.youtube.com/watch?v=HQHc18Li9EU&amp;feature=relmfu</a:t>
            </a:r>
            <a:r>
              <a:rPr lang="en-US" sz="1800" dirty="0" smtClean="0"/>
              <a:t> </a:t>
            </a:r>
          </a:p>
          <a:p>
            <a:r>
              <a:rPr lang="en-US" sz="1800" dirty="0" smtClean="0"/>
              <a:t>Copyright for Educators </a:t>
            </a:r>
            <a:r>
              <a:rPr lang="en-US" sz="1800" dirty="0"/>
              <a:t>(Fair Use). </a:t>
            </a:r>
            <a:r>
              <a:rPr lang="en-US" sz="1800" dirty="0">
                <a:hlinkClick r:id="rId6"/>
              </a:rPr>
              <a:t>http://</a:t>
            </a:r>
            <a:r>
              <a:rPr lang="en-US" sz="1800" dirty="0" smtClean="0">
                <a:hlinkClick r:id="rId6"/>
              </a:rPr>
              <a:t>www.youtube.com/watch?v=2lUPiYvHsJc&amp;feature=related</a:t>
            </a:r>
            <a:r>
              <a:rPr lang="en-US" sz="1800" dirty="0" smtClean="0"/>
              <a:t> </a:t>
            </a:r>
          </a:p>
          <a:p>
            <a:r>
              <a:rPr lang="en-US" sz="1800" i="1" dirty="0" smtClean="0"/>
              <a:t>Reclaiming Fair Use</a:t>
            </a:r>
            <a:r>
              <a:rPr lang="en-US" sz="1800" dirty="0" smtClean="0"/>
              <a:t>, new book Professors Patricia </a:t>
            </a:r>
            <a:r>
              <a:rPr lang="en-US" sz="1800" dirty="0" err="1" smtClean="0"/>
              <a:t>Aufderheidi</a:t>
            </a:r>
            <a:r>
              <a:rPr lang="en-US" sz="1800" dirty="0" smtClean="0"/>
              <a:t> (Center for Social Media) and Peter </a:t>
            </a:r>
            <a:r>
              <a:rPr lang="en-US" sz="1800" dirty="0" err="1" smtClean="0"/>
              <a:t>Jaszi</a:t>
            </a:r>
            <a:r>
              <a:rPr lang="en-US" sz="1800" dirty="0" smtClean="0"/>
              <a:t> (Washington College of Law at American University). University of Chicago Press</a:t>
            </a:r>
            <a:endParaRPr lang="en-US" sz="1800" dirty="0"/>
          </a:p>
        </p:txBody>
      </p:sp>
      <p:sp>
        <p:nvSpPr>
          <p:cNvPr id="4" name="Slide Number Placeholder 3"/>
          <p:cNvSpPr>
            <a:spLocks noGrp="1"/>
          </p:cNvSpPr>
          <p:nvPr>
            <p:ph type="sldNum" sz="quarter" idx="12"/>
          </p:nvPr>
        </p:nvSpPr>
        <p:spPr/>
        <p:txBody>
          <a:bodyPr/>
          <a:lstStyle/>
          <a:p>
            <a:pPr>
              <a:defRPr/>
            </a:pPr>
            <a:fld id="{365AA4FE-33A2-446E-B0A8-D1C146EB23A5}" type="slidenum">
              <a:rPr lang="en-US" altLang="en-US" smtClean="0"/>
              <a:pPr>
                <a:defRPr/>
              </a:pPr>
              <a:t>21</a:t>
            </a:fld>
            <a:endParaRPr lang="en-US" altLang="en-US"/>
          </a:p>
        </p:txBody>
      </p:sp>
    </p:spTree>
    <p:extLst>
      <p:ext uri="{BB962C8B-B14F-4D97-AF65-F5344CB8AC3E}">
        <p14:creationId xmlns:p14="http://schemas.microsoft.com/office/powerpoint/2010/main" val="2404106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 TO MORE INFO, Cont.</a:t>
            </a:r>
            <a:endParaRPr lang="en-US" dirty="0"/>
          </a:p>
        </p:txBody>
      </p:sp>
      <p:sp>
        <p:nvSpPr>
          <p:cNvPr id="3" name="Content Placeholder 2"/>
          <p:cNvSpPr>
            <a:spLocks noGrp="1"/>
          </p:cNvSpPr>
          <p:nvPr>
            <p:ph idx="1"/>
          </p:nvPr>
        </p:nvSpPr>
        <p:spPr/>
        <p:txBody>
          <a:bodyPr>
            <a:normAutofit fontScale="92500" lnSpcReduction="10000"/>
          </a:bodyPr>
          <a:lstStyle/>
          <a:p>
            <a:pPr marL="0" marR="0">
              <a:lnSpc>
                <a:spcPct val="115000"/>
              </a:lnSpc>
              <a:spcBef>
                <a:spcPts val="0"/>
              </a:spcBef>
              <a:spcAft>
                <a:spcPts val="1000"/>
              </a:spcAft>
            </a:pPr>
            <a:r>
              <a:rPr lang="en-US" sz="1200" dirty="0">
                <a:solidFill>
                  <a:srgbClr val="1F497D"/>
                </a:solidFill>
                <a:latin typeface="Calibri" pitchFamily="34" charset="0"/>
                <a:ea typeface="Calibri"/>
                <a:cs typeface="Calibri" pitchFamily="34" charset="0"/>
              </a:rPr>
              <a:t>Georgia State case:</a:t>
            </a:r>
            <a:endParaRPr lang="en-US" sz="1200" dirty="0">
              <a:latin typeface="Calibri" pitchFamily="34" charset="0"/>
              <a:ea typeface="Calibri"/>
              <a:cs typeface="Calibri" pitchFamily="34" charset="0"/>
            </a:endParaRPr>
          </a:p>
          <a:p>
            <a:pPr marL="0" marR="0" indent="0">
              <a:lnSpc>
                <a:spcPct val="115000"/>
              </a:lnSpc>
              <a:spcBef>
                <a:spcPts val="0"/>
              </a:spcBef>
              <a:spcAft>
                <a:spcPts val="1000"/>
              </a:spcAft>
              <a:buNone/>
            </a:pPr>
            <a:r>
              <a:rPr lang="en-US" sz="1200" u="sng" dirty="0">
                <a:solidFill>
                  <a:srgbClr val="0000FF"/>
                </a:solidFill>
                <a:latin typeface="Calibri" pitchFamily="34" charset="0"/>
                <a:ea typeface="Calibri"/>
                <a:cs typeface="Calibri" pitchFamily="34" charset="0"/>
                <a:hlinkClick r:id="rId3"/>
              </a:rPr>
              <a:t>http://www.infodocket.com/2012/05/12/full-text-of-court-opinion-in-georgia-state-university-copyright-case/</a:t>
            </a:r>
            <a:endParaRPr lang="en-US" sz="1200" dirty="0">
              <a:latin typeface="Calibri" pitchFamily="34" charset="0"/>
              <a:ea typeface="Calibri"/>
              <a:cs typeface="Calibri" pitchFamily="34" charset="0"/>
            </a:endParaRPr>
          </a:p>
          <a:p>
            <a:pPr marL="0" marR="0" indent="0">
              <a:lnSpc>
                <a:spcPct val="115000"/>
              </a:lnSpc>
              <a:spcBef>
                <a:spcPts val="0"/>
              </a:spcBef>
              <a:spcAft>
                <a:spcPts val="1000"/>
              </a:spcAft>
              <a:buNone/>
            </a:pPr>
            <a:r>
              <a:rPr lang="en-US" sz="1200" u="sng" dirty="0">
                <a:solidFill>
                  <a:srgbClr val="0000FF"/>
                </a:solidFill>
                <a:latin typeface="Calibri" pitchFamily="34" charset="0"/>
                <a:ea typeface="Calibri"/>
                <a:cs typeface="Calibri" pitchFamily="34" charset="0"/>
                <a:hlinkClick r:id="rId4"/>
              </a:rPr>
              <a:t>http://chronicle.com/article/PublishersGeorgia-State/131876/</a:t>
            </a:r>
            <a:endParaRPr lang="en-US" sz="1200" dirty="0">
              <a:latin typeface="Calibri" pitchFamily="34" charset="0"/>
              <a:ea typeface="Calibri"/>
              <a:cs typeface="Calibri" pitchFamily="34" charset="0"/>
            </a:endParaRPr>
          </a:p>
          <a:p>
            <a:pPr marL="0" marR="0" indent="0">
              <a:lnSpc>
                <a:spcPct val="115000"/>
              </a:lnSpc>
              <a:spcBef>
                <a:spcPts val="0"/>
              </a:spcBef>
              <a:spcAft>
                <a:spcPts val="1000"/>
              </a:spcAft>
              <a:buNone/>
            </a:pPr>
            <a:r>
              <a:rPr lang="en-US" sz="1200" u="sng" dirty="0">
                <a:solidFill>
                  <a:srgbClr val="0000FF"/>
                </a:solidFill>
                <a:latin typeface="Calibri" pitchFamily="34" charset="0"/>
                <a:ea typeface="Calibri"/>
                <a:cs typeface="Calibri" pitchFamily="34" charset="0"/>
                <a:hlinkClick r:id="rId5"/>
              </a:rPr>
              <a:t>http://www.the-digital-reader.com/2012/05/13/landmark-copyright-decision-defends-fair-use/</a:t>
            </a:r>
            <a:endParaRPr lang="en-US" sz="1200" dirty="0">
              <a:latin typeface="Calibri" pitchFamily="34" charset="0"/>
              <a:ea typeface="Calibri"/>
              <a:cs typeface="Calibri" pitchFamily="34" charset="0"/>
            </a:endParaRPr>
          </a:p>
          <a:p>
            <a:pPr marL="0" marR="0" indent="0">
              <a:lnSpc>
                <a:spcPct val="115000"/>
              </a:lnSpc>
              <a:spcBef>
                <a:spcPts val="0"/>
              </a:spcBef>
              <a:spcAft>
                <a:spcPts val="1000"/>
              </a:spcAft>
              <a:buNone/>
            </a:pPr>
            <a:r>
              <a:rPr lang="en-US" sz="1200" u="sng" dirty="0">
                <a:solidFill>
                  <a:srgbClr val="0000FF"/>
                </a:solidFill>
                <a:latin typeface="Calibri" pitchFamily="34" charset="0"/>
                <a:ea typeface="Calibri"/>
                <a:cs typeface="Calibri" pitchFamily="34" charset="0"/>
                <a:hlinkClick r:id="rId6"/>
              </a:rPr>
              <a:t>http://blogs.library.duke.edu/scholcomm/2012/05/12/the-gsu-decision-not-an-easy-road-for-anyone/#comments</a:t>
            </a:r>
            <a:endParaRPr lang="en-US" sz="1200" dirty="0">
              <a:latin typeface="Calibri" pitchFamily="34" charset="0"/>
              <a:ea typeface="Calibri"/>
              <a:cs typeface="Calibri" pitchFamily="34" charset="0"/>
            </a:endParaRPr>
          </a:p>
          <a:p>
            <a:pPr marL="0" marR="0" indent="0">
              <a:lnSpc>
                <a:spcPct val="115000"/>
              </a:lnSpc>
              <a:spcBef>
                <a:spcPts val="0"/>
              </a:spcBef>
              <a:spcAft>
                <a:spcPts val="1000"/>
              </a:spcAft>
              <a:buNone/>
            </a:pPr>
            <a:r>
              <a:rPr lang="en-US" sz="1200" u="sng" dirty="0">
                <a:solidFill>
                  <a:srgbClr val="0000FF"/>
                </a:solidFill>
                <a:latin typeface="Calibri" pitchFamily="34" charset="0"/>
                <a:ea typeface="Calibri"/>
                <a:cs typeface="Calibri" pitchFamily="34" charset="0"/>
                <a:hlinkClick r:id="rId7"/>
              </a:rPr>
              <a:t>http://</a:t>
            </a:r>
            <a:r>
              <a:rPr lang="en-US" sz="1200" u="sng" dirty="0" smtClean="0">
                <a:solidFill>
                  <a:srgbClr val="0000FF"/>
                </a:solidFill>
                <a:latin typeface="Calibri" pitchFamily="34" charset="0"/>
                <a:ea typeface="Calibri"/>
                <a:cs typeface="Calibri" pitchFamily="34" charset="0"/>
                <a:hlinkClick r:id="rId7"/>
              </a:rPr>
              <a:t>lj.libraryjournal.com/2012/05/copyright/georgia-state-copyright-case-what-you-need-to-know-and-what-it-means-for-e-reserves</a:t>
            </a:r>
            <a:r>
              <a:rPr lang="en-US" sz="1200" u="sng" dirty="0">
                <a:solidFill>
                  <a:srgbClr val="0000FF"/>
                </a:solidFill>
                <a:latin typeface="Calibri" pitchFamily="34" charset="0"/>
                <a:ea typeface="Calibri"/>
                <a:cs typeface="Calibri" pitchFamily="34" charset="0"/>
                <a:hlinkClick r:id="rId7"/>
              </a:rPr>
              <a:t>/</a:t>
            </a:r>
            <a:endParaRPr lang="en-US" sz="1200" dirty="0">
              <a:latin typeface="Calibri" pitchFamily="34" charset="0"/>
              <a:ea typeface="Calibri"/>
              <a:cs typeface="Calibri" pitchFamily="34" charset="0"/>
            </a:endParaRPr>
          </a:p>
          <a:p>
            <a:pPr marL="0" marR="0" indent="0">
              <a:lnSpc>
                <a:spcPct val="115000"/>
              </a:lnSpc>
              <a:spcBef>
                <a:spcPts val="0"/>
              </a:spcBef>
              <a:spcAft>
                <a:spcPts val="1000"/>
              </a:spcAft>
              <a:buNone/>
            </a:pPr>
            <a:r>
              <a:rPr lang="en-US" sz="1200" u="sng" dirty="0">
                <a:solidFill>
                  <a:srgbClr val="1F497D"/>
                </a:solidFill>
                <a:latin typeface="Calibri" pitchFamily="34" charset="0"/>
                <a:ea typeface="Calibri"/>
                <a:cs typeface="Calibri" pitchFamily="34" charset="0"/>
                <a:hlinkClick r:id="rId8"/>
              </a:rPr>
              <a:t>http://www.arl.org/pp/ppcopyright/codefairuse/faq-libs.shtml#gsueffcode</a:t>
            </a:r>
            <a:r>
              <a:rPr lang="en-US" sz="1200" dirty="0">
                <a:solidFill>
                  <a:srgbClr val="1F497D"/>
                </a:solidFill>
                <a:latin typeface="Calibri" pitchFamily="34" charset="0"/>
                <a:ea typeface="Calibri"/>
                <a:cs typeface="Calibri" pitchFamily="34" charset="0"/>
              </a:rPr>
              <a:t>  </a:t>
            </a:r>
            <a:endParaRPr lang="en-US" sz="1200" dirty="0" smtClean="0">
              <a:solidFill>
                <a:srgbClr val="1F497D"/>
              </a:solidFill>
              <a:latin typeface="Calibri" pitchFamily="34" charset="0"/>
              <a:ea typeface="Calibri"/>
              <a:cs typeface="Calibri" pitchFamily="34" charset="0"/>
            </a:endParaRPr>
          </a:p>
          <a:p>
            <a:pPr marL="0" marR="0" indent="0">
              <a:lnSpc>
                <a:spcPct val="115000"/>
              </a:lnSpc>
              <a:spcBef>
                <a:spcPts val="0"/>
              </a:spcBef>
              <a:spcAft>
                <a:spcPts val="1000"/>
              </a:spcAft>
              <a:buNone/>
            </a:pPr>
            <a:r>
              <a:rPr lang="en-US" sz="1200" dirty="0">
                <a:latin typeface="Calibri" pitchFamily="34" charset="0"/>
                <a:ea typeface="Calibri"/>
                <a:cs typeface="Calibri" pitchFamily="34" charset="0"/>
                <a:hlinkClick r:id="rId9"/>
              </a:rPr>
              <a:t>http://www.usg.edu/copyright/fair_use_checklist</a:t>
            </a:r>
            <a:r>
              <a:rPr lang="en-US" sz="1200" dirty="0" smtClean="0">
                <a:latin typeface="Calibri" pitchFamily="34" charset="0"/>
                <a:ea typeface="Calibri"/>
                <a:cs typeface="Calibri" pitchFamily="34" charset="0"/>
                <a:hlinkClick r:id="rId9"/>
              </a:rPr>
              <a:t>/</a:t>
            </a:r>
            <a:r>
              <a:rPr lang="en-US" sz="1200" dirty="0" smtClean="0">
                <a:latin typeface="Calibri" pitchFamily="34" charset="0"/>
                <a:ea typeface="Calibri"/>
                <a:cs typeface="Calibri" pitchFamily="34" charset="0"/>
              </a:rPr>
              <a:t> </a:t>
            </a:r>
          </a:p>
          <a:p>
            <a:pPr marL="0" marR="0" indent="0">
              <a:lnSpc>
                <a:spcPct val="115000"/>
              </a:lnSpc>
              <a:spcBef>
                <a:spcPts val="0"/>
              </a:spcBef>
              <a:spcAft>
                <a:spcPts val="1000"/>
              </a:spcAft>
              <a:buNone/>
            </a:pPr>
            <a:r>
              <a:rPr lang="en-US" sz="1200" dirty="0">
                <a:latin typeface="Calibri" pitchFamily="34" charset="0"/>
                <a:ea typeface="Calibri"/>
                <a:cs typeface="Calibri" pitchFamily="34" charset="0"/>
                <a:hlinkClick r:id="rId10"/>
              </a:rPr>
              <a:t>http://</a:t>
            </a:r>
            <a:r>
              <a:rPr lang="en-US" sz="1200" dirty="0" smtClean="0">
                <a:latin typeface="Calibri" pitchFamily="34" charset="0"/>
                <a:ea typeface="Calibri"/>
                <a:cs typeface="Calibri" pitchFamily="34" charset="0"/>
                <a:hlinkClick r:id="rId10"/>
              </a:rPr>
              <a:t>counsel.cua.edu/fedlaw/dmca.cfm</a:t>
            </a:r>
            <a:r>
              <a:rPr lang="en-US" sz="1200" dirty="0" smtClean="0">
                <a:latin typeface="Calibri" pitchFamily="34" charset="0"/>
                <a:ea typeface="Calibri"/>
                <a:cs typeface="Calibri" pitchFamily="34" charset="0"/>
              </a:rPr>
              <a:t> </a:t>
            </a:r>
            <a:endParaRPr lang="en-US" sz="1200" dirty="0">
              <a:latin typeface="Calibri" pitchFamily="34" charset="0"/>
              <a:ea typeface="Calibri"/>
              <a:cs typeface="Calibri" pitchFamily="34" charset="0"/>
            </a:endParaRPr>
          </a:p>
          <a:p>
            <a:pPr marL="0" marR="0" indent="0">
              <a:lnSpc>
                <a:spcPct val="115000"/>
              </a:lnSpc>
              <a:spcBef>
                <a:spcPts val="0"/>
              </a:spcBef>
              <a:spcAft>
                <a:spcPts val="1000"/>
              </a:spcAft>
              <a:buNone/>
            </a:pPr>
            <a:endParaRPr lang="en-US" sz="1200" dirty="0">
              <a:latin typeface="Calibri" pitchFamily="34" charset="0"/>
              <a:ea typeface="Calibri"/>
              <a:cs typeface="Calibri" pitchFamily="34" charset="0"/>
            </a:endParaRPr>
          </a:p>
          <a:p>
            <a:pPr marL="0" marR="0">
              <a:lnSpc>
                <a:spcPct val="115000"/>
              </a:lnSpc>
              <a:spcBef>
                <a:spcPts val="0"/>
              </a:spcBef>
              <a:spcAft>
                <a:spcPts val="1000"/>
              </a:spcAft>
            </a:pPr>
            <a:r>
              <a:rPr lang="en-US" sz="1200" dirty="0">
                <a:solidFill>
                  <a:srgbClr val="1F497D"/>
                </a:solidFill>
                <a:latin typeface="Calibri" pitchFamily="34" charset="0"/>
                <a:ea typeface="Calibri"/>
                <a:cs typeface="Calibri" pitchFamily="34" charset="0"/>
              </a:rPr>
              <a:t>The laws:</a:t>
            </a:r>
            <a:endParaRPr lang="en-US" sz="1200" dirty="0">
              <a:latin typeface="Calibri" pitchFamily="34" charset="0"/>
              <a:ea typeface="Calibri"/>
              <a:cs typeface="Calibri" pitchFamily="34" charset="0"/>
            </a:endParaRPr>
          </a:p>
          <a:p>
            <a:pPr marL="0" marR="0" indent="0">
              <a:lnSpc>
                <a:spcPct val="115000"/>
              </a:lnSpc>
              <a:spcBef>
                <a:spcPts val="0"/>
              </a:spcBef>
              <a:spcAft>
                <a:spcPts val="1000"/>
              </a:spcAft>
              <a:buNone/>
            </a:pPr>
            <a:r>
              <a:rPr lang="en-US" sz="1200" u="sng" dirty="0">
                <a:solidFill>
                  <a:srgbClr val="0000FF"/>
                </a:solidFill>
                <a:latin typeface="Calibri" pitchFamily="34" charset="0"/>
                <a:ea typeface="Calibri"/>
                <a:cs typeface="Calibri" pitchFamily="34" charset="0"/>
                <a:hlinkClick r:id="rId11"/>
              </a:rPr>
              <a:t>http://www.uiweb.uidaho.edu/eo/dist12.html</a:t>
            </a:r>
            <a:endParaRPr lang="en-US" sz="1200" dirty="0">
              <a:latin typeface="Calibri" pitchFamily="34" charset="0"/>
              <a:ea typeface="Calibri"/>
              <a:cs typeface="Calibri" pitchFamily="34" charset="0"/>
            </a:endParaRPr>
          </a:p>
          <a:p>
            <a:pPr marL="0" marR="0" indent="0">
              <a:lnSpc>
                <a:spcPct val="115000"/>
              </a:lnSpc>
              <a:spcBef>
                <a:spcPts val="0"/>
              </a:spcBef>
              <a:spcAft>
                <a:spcPts val="1000"/>
              </a:spcAft>
              <a:buNone/>
            </a:pPr>
            <a:r>
              <a:rPr lang="en-US" sz="1200" u="sng" dirty="0">
                <a:solidFill>
                  <a:srgbClr val="0000FF"/>
                </a:solidFill>
                <a:latin typeface="Calibri" pitchFamily="34" charset="0"/>
                <a:ea typeface="Calibri"/>
                <a:cs typeface="Calibri" pitchFamily="34" charset="0"/>
                <a:hlinkClick r:id="rId12"/>
              </a:rPr>
              <a:t>http://fairuse.stanford.edu/primary_materials/legislation/teach.html</a:t>
            </a:r>
            <a:endParaRPr lang="en-US" sz="1200" dirty="0">
              <a:latin typeface="Calibri" pitchFamily="34" charset="0"/>
              <a:ea typeface="Calibri"/>
              <a:cs typeface="Calibri" pitchFamily="34" charset="0"/>
            </a:endParaRPr>
          </a:p>
          <a:p>
            <a:pPr marL="0" marR="0" indent="0">
              <a:lnSpc>
                <a:spcPct val="115000"/>
              </a:lnSpc>
              <a:spcBef>
                <a:spcPts val="0"/>
              </a:spcBef>
              <a:spcAft>
                <a:spcPts val="1000"/>
              </a:spcAft>
              <a:buNone/>
            </a:pPr>
            <a:r>
              <a:rPr lang="en-US" sz="1200" u="sng" dirty="0">
                <a:solidFill>
                  <a:srgbClr val="0000FF"/>
                </a:solidFill>
                <a:latin typeface="Calibri" pitchFamily="34" charset="0"/>
                <a:ea typeface="Calibri"/>
                <a:cs typeface="Calibri" pitchFamily="34" charset="0"/>
                <a:hlinkClick r:id="rId13"/>
              </a:rPr>
              <a:t>http://fairuse.stanford.edu/charts_tools/</a:t>
            </a:r>
            <a:endParaRPr lang="en-US" sz="1200" dirty="0">
              <a:latin typeface="Calibri" pitchFamily="34" charset="0"/>
              <a:ea typeface="Calibri"/>
              <a:cs typeface="Calibri" pitchFamily="34" charset="0"/>
            </a:endParaRPr>
          </a:p>
          <a:p>
            <a:pPr marL="0" marR="0" indent="0">
              <a:lnSpc>
                <a:spcPct val="115000"/>
              </a:lnSpc>
              <a:spcBef>
                <a:spcPts val="0"/>
              </a:spcBef>
              <a:spcAft>
                <a:spcPts val="1000"/>
              </a:spcAft>
              <a:buNone/>
            </a:pPr>
            <a:endParaRPr lang="en-US" sz="1200" dirty="0">
              <a:latin typeface="Calibri" pitchFamily="34" charset="0"/>
              <a:ea typeface="Calibri"/>
              <a:cs typeface="Calibri" pitchFamily="34" charset="0"/>
            </a:endParaRPr>
          </a:p>
        </p:txBody>
      </p:sp>
      <p:sp>
        <p:nvSpPr>
          <p:cNvPr id="4" name="Slide Number Placeholder 3"/>
          <p:cNvSpPr>
            <a:spLocks noGrp="1"/>
          </p:cNvSpPr>
          <p:nvPr>
            <p:ph type="sldNum" sz="quarter" idx="12"/>
          </p:nvPr>
        </p:nvSpPr>
        <p:spPr/>
        <p:txBody>
          <a:bodyPr/>
          <a:lstStyle/>
          <a:p>
            <a:pPr>
              <a:defRPr/>
            </a:pPr>
            <a:fld id="{365AA4FE-33A2-446E-B0A8-D1C146EB23A5}" type="slidenum">
              <a:rPr lang="en-US" altLang="en-US" smtClean="0"/>
              <a:pPr>
                <a:defRPr/>
              </a:pPr>
              <a:t>22</a:t>
            </a:fld>
            <a:endParaRPr lang="en-US" altLang="en-US"/>
          </a:p>
        </p:txBody>
      </p:sp>
    </p:spTree>
    <p:extLst>
      <p:ext uri="{BB962C8B-B14F-4D97-AF65-F5344CB8AC3E}">
        <p14:creationId xmlns:p14="http://schemas.microsoft.com/office/powerpoint/2010/main" val="389597021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 Cont.</a:t>
            </a:r>
            <a:endParaRPr lang="en-US" dirty="0"/>
          </a:p>
        </p:txBody>
      </p:sp>
      <p:sp>
        <p:nvSpPr>
          <p:cNvPr id="3" name="Content Placeholder 2"/>
          <p:cNvSpPr>
            <a:spLocks noGrp="1"/>
          </p:cNvSpPr>
          <p:nvPr>
            <p:ph idx="1"/>
          </p:nvPr>
        </p:nvSpPr>
        <p:spPr/>
        <p:txBody>
          <a:bodyPr/>
          <a:lstStyle/>
          <a:p>
            <a:pPr marL="0" lvl="0">
              <a:lnSpc>
                <a:spcPct val="115000"/>
              </a:lnSpc>
              <a:spcBef>
                <a:spcPts val="0"/>
              </a:spcBef>
              <a:spcAft>
                <a:spcPts val="1000"/>
              </a:spcAft>
              <a:buClr>
                <a:srgbClr val="330066"/>
              </a:buClr>
            </a:pPr>
            <a:r>
              <a:rPr lang="en-US" sz="1200" dirty="0">
                <a:solidFill>
                  <a:srgbClr val="1F497D"/>
                </a:solidFill>
                <a:latin typeface="Calibri" pitchFamily="34" charset="0"/>
                <a:ea typeface="Calibri"/>
                <a:cs typeface="Calibri" pitchFamily="34" charset="0"/>
              </a:rPr>
              <a:t>Fair Use:</a:t>
            </a:r>
            <a:endParaRPr lang="en-US" sz="1200" dirty="0">
              <a:solidFill>
                <a:srgbClr val="000000"/>
              </a:solidFill>
              <a:latin typeface="Calibri" pitchFamily="34" charset="0"/>
              <a:ea typeface="Calibri"/>
              <a:cs typeface="Calibri" pitchFamily="34" charset="0"/>
            </a:endParaRPr>
          </a:p>
          <a:p>
            <a:pPr marL="0" lvl="0" indent="0">
              <a:lnSpc>
                <a:spcPct val="115000"/>
              </a:lnSpc>
              <a:spcBef>
                <a:spcPts val="0"/>
              </a:spcBef>
              <a:spcAft>
                <a:spcPts val="1000"/>
              </a:spcAft>
              <a:buClr>
                <a:srgbClr val="330066"/>
              </a:buClr>
              <a:buNone/>
            </a:pPr>
            <a:r>
              <a:rPr lang="en-US" sz="1200" u="sng" dirty="0">
                <a:solidFill>
                  <a:srgbClr val="1F497D"/>
                </a:solidFill>
                <a:latin typeface="Calibri" pitchFamily="34" charset="0"/>
                <a:ea typeface="Calibri"/>
                <a:cs typeface="Calibri" pitchFamily="34" charset="0"/>
                <a:hlinkClick r:id="rId3"/>
              </a:rPr>
              <a:t>http://www.stfrancis.edu/cid/coprbay/fairuse.htm</a:t>
            </a:r>
            <a:endParaRPr lang="en-US" sz="1200" dirty="0">
              <a:solidFill>
                <a:srgbClr val="000000"/>
              </a:solidFill>
              <a:latin typeface="Calibri" pitchFamily="34" charset="0"/>
              <a:ea typeface="Calibri"/>
              <a:cs typeface="Calibri" pitchFamily="34" charset="0"/>
            </a:endParaRPr>
          </a:p>
          <a:p>
            <a:pPr marL="0" lvl="0" indent="0">
              <a:lnSpc>
                <a:spcPct val="115000"/>
              </a:lnSpc>
              <a:spcBef>
                <a:spcPts val="0"/>
              </a:spcBef>
              <a:spcAft>
                <a:spcPts val="1000"/>
              </a:spcAft>
              <a:buClr>
                <a:srgbClr val="330066"/>
              </a:buClr>
              <a:buNone/>
            </a:pPr>
            <a:r>
              <a:rPr lang="en-US" sz="1200" u="sng" dirty="0">
                <a:solidFill>
                  <a:srgbClr val="0000FF"/>
                </a:solidFill>
                <a:latin typeface="Calibri" pitchFamily="34" charset="0"/>
                <a:ea typeface="Calibri"/>
                <a:cs typeface="Calibri" pitchFamily="34" charset="0"/>
                <a:hlinkClick r:id="rId4"/>
              </a:rPr>
              <a:t>http://horizon.unc.edu/projects/resources/intellectual_property.asp</a:t>
            </a:r>
            <a:endParaRPr lang="en-US" sz="1200" dirty="0">
              <a:solidFill>
                <a:srgbClr val="000000"/>
              </a:solidFill>
              <a:latin typeface="Calibri" pitchFamily="34" charset="0"/>
              <a:ea typeface="Calibri"/>
              <a:cs typeface="Calibri" pitchFamily="34" charset="0"/>
            </a:endParaRPr>
          </a:p>
          <a:p>
            <a:pPr marL="0" lvl="0" indent="0">
              <a:lnSpc>
                <a:spcPct val="115000"/>
              </a:lnSpc>
              <a:spcBef>
                <a:spcPts val="0"/>
              </a:spcBef>
              <a:spcAft>
                <a:spcPts val="1000"/>
              </a:spcAft>
              <a:buClr>
                <a:srgbClr val="330066"/>
              </a:buClr>
              <a:buNone/>
            </a:pPr>
            <a:r>
              <a:rPr lang="en-US" sz="1200" u="sng" dirty="0">
                <a:solidFill>
                  <a:srgbClr val="0000FF"/>
                </a:solidFill>
                <a:latin typeface="Calibri" pitchFamily="34" charset="0"/>
                <a:ea typeface="Calibri"/>
                <a:cs typeface="Calibri" pitchFamily="34" charset="0"/>
                <a:hlinkClick r:id="rId5"/>
              </a:rPr>
              <a:t>http://copyright.columbia.edu/copyright/files/2009/10/fairusechecklist.pdf</a:t>
            </a:r>
            <a:endParaRPr lang="en-US" sz="1200" dirty="0">
              <a:solidFill>
                <a:srgbClr val="000000"/>
              </a:solidFill>
              <a:latin typeface="Calibri" pitchFamily="34" charset="0"/>
              <a:ea typeface="Calibri"/>
              <a:cs typeface="Calibri" pitchFamily="34" charset="0"/>
            </a:endParaRPr>
          </a:p>
          <a:p>
            <a:pPr marL="0" lvl="0" indent="0">
              <a:lnSpc>
                <a:spcPct val="115000"/>
              </a:lnSpc>
              <a:spcBef>
                <a:spcPts val="0"/>
              </a:spcBef>
              <a:spcAft>
                <a:spcPts val="1000"/>
              </a:spcAft>
              <a:buClr>
                <a:srgbClr val="330066"/>
              </a:buClr>
              <a:buNone/>
            </a:pPr>
            <a:r>
              <a:rPr lang="en-US" sz="1200" u="sng" dirty="0">
                <a:solidFill>
                  <a:srgbClr val="0000FF"/>
                </a:solidFill>
                <a:latin typeface="Calibri" pitchFamily="34" charset="0"/>
                <a:ea typeface="Calibri"/>
                <a:cs typeface="Calibri" pitchFamily="34" charset="0"/>
                <a:hlinkClick r:id="rId6"/>
              </a:rPr>
              <a:t>http://brandeis.libguides.com/content.php?pid=12355&amp;sid=1745458</a:t>
            </a:r>
            <a:endParaRPr lang="en-US" sz="1200" dirty="0">
              <a:solidFill>
                <a:srgbClr val="000000"/>
              </a:solidFill>
              <a:latin typeface="Calibri" pitchFamily="34" charset="0"/>
              <a:ea typeface="Calibri"/>
              <a:cs typeface="Calibri" pitchFamily="34" charset="0"/>
            </a:endParaRPr>
          </a:p>
          <a:p>
            <a:pPr marL="0" lvl="0" indent="0">
              <a:lnSpc>
                <a:spcPct val="115000"/>
              </a:lnSpc>
              <a:spcBef>
                <a:spcPts val="0"/>
              </a:spcBef>
              <a:spcAft>
                <a:spcPts val="1000"/>
              </a:spcAft>
              <a:buClr>
                <a:srgbClr val="330066"/>
              </a:buClr>
              <a:buNone/>
            </a:pPr>
            <a:r>
              <a:rPr lang="en-US" sz="1200" u="sng" dirty="0">
                <a:solidFill>
                  <a:srgbClr val="0000FF"/>
                </a:solidFill>
                <a:latin typeface="Calibri" pitchFamily="34" charset="0"/>
                <a:ea typeface="Calibri"/>
                <a:cs typeface="Calibri" pitchFamily="34" charset="0"/>
                <a:hlinkClick r:id="rId7"/>
              </a:rPr>
              <a:t>http://w2.eff.org/IP/eff_fair_use_faq.php</a:t>
            </a:r>
            <a:endParaRPr lang="en-US" sz="1200" dirty="0">
              <a:solidFill>
                <a:srgbClr val="000000"/>
              </a:solidFill>
              <a:latin typeface="Calibri" pitchFamily="34" charset="0"/>
              <a:ea typeface="Calibri"/>
              <a:cs typeface="Calibri" pitchFamily="34" charset="0"/>
            </a:endParaRPr>
          </a:p>
          <a:p>
            <a:pPr marL="0" lvl="0" indent="0">
              <a:lnSpc>
                <a:spcPct val="115000"/>
              </a:lnSpc>
              <a:spcBef>
                <a:spcPts val="0"/>
              </a:spcBef>
              <a:spcAft>
                <a:spcPts val="1000"/>
              </a:spcAft>
              <a:buClr>
                <a:srgbClr val="330066"/>
              </a:buClr>
              <a:buNone/>
            </a:pPr>
            <a:r>
              <a:rPr lang="en-US" sz="1200" u="sng" dirty="0">
                <a:solidFill>
                  <a:srgbClr val="0000FF"/>
                </a:solidFill>
                <a:latin typeface="Calibri" pitchFamily="34" charset="0"/>
                <a:ea typeface="Calibri"/>
                <a:cs typeface="Calibri" pitchFamily="34" charset="0"/>
                <a:hlinkClick r:id="rId8"/>
              </a:rPr>
              <a:t>http://www.teachingcopyright.org/handout/fair-use-faq</a:t>
            </a:r>
            <a:endParaRPr lang="en-US" sz="1200" dirty="0">
              <a:solidFill>
                <a:srgbClr val="000000"/>
              </a:solidFill>
              <a:latin typeface="Calibri" pitchFamily="34" charset="0"/>
              <a:ea typeface="Calibri"/>
              <a:cs typeface="Calibri" pitchFamily="34" charset="0"/>
            </a:endParaRPr>
          </a:p>
          <a:p>
            <a:pPr marL="0" lvl="0" indent="0">
              <a:lnSpc>
                <a:spcPct val="115000"/>
              </a:lnSpc>
              <a:spcBef>
                <a:spcPts val="0"/>
              </a:spcBef>
              <a:spcAft>
                <a:spcPts val="1000"/>
              </a:spcAft>
              <a:buClr>
                <a:srgbClr val="330066"/>
              </a:buClr>
              <a:buNone/>
            </a:pPr>
            <a:r>
              <a:rPr lang="en-US" sz="1200" u="sng" dirty="0">
                <a:solidFill>
                  <a:srgbClr val="0000FF"/>
                </a:solidFill>
                <a:latin typeface="Calibri" pitchFamily="34" charset="0"/>
                <a:ea typeface="Calibri"/>
                <a:cs typeface="Calibri" pitchFamily="34" charset="0"/>
                <a:hlinkClick r:id="rId9"/>
              </a:rPr>
              <a:t>http://www.adec.edu/admin/papers/fair10-17.html</a:t>
            </a:r>
            <a:endParaRPr lang="en-US" sz="1200" dirty="0">
              <a:solidFill>
                <a:srgbClr val="000000"/>
              </a:solidFill>
              <a:latin typeface="Calibri" pitchFamily="34" charset="0"/>
              <a:ea typeface="Calibri"/>
              <a:cs typeface="Calibri" pitchFamily="34" charset="0"/>
            </a:endParaRPr>
          </a:p>
          <a:p>
            <a:pPr marL="0" lvl="0" indent="0">
              <a:lnSpc>
                <a:spcPct val="115000"/>
              </a:lnSpc>
              <a:spcBef>
                <a:spcPts val="0"/>
              </a:spcBef>
              <a:spcAft>
                <a:spcPts val="1000"/>
              </a:spcAft>
              <a:buClr>
                <a:srgbClr val="330066"/>
              </a:buClr>
              <a:buNone/>
            </a:pPr>
            <a:r>
              <a:rPr lang="en-US" sz="1200" u="sng" dirty="0">
                <a:solidFill>
                  <a:srgbClr val="1F497D"/>
                </a:solidFill>
                <a:latin typeface="Calibri" pitchFamily="34" charset="0"/>
                <a:ea typeface="Calibri"/>
                <a:cs typeface="Calibri" pitchFamily="34" charset="0"/>
                <a:hlinkClick r:id="rId10"/>
              </a:rPr>
              <a:t>http://www.centerforsocialmedia.org/libraries#code</a:t>
            </a:r>
            <a:r>
              <a:rPr lang="en-US" sz="1200" dirty="0">
                <a:solidFill>
                  <a:srgbClr val="1F497D"/>
                </a:solidFill>
                <a:latin typeface="Calibri" pitchFamily="34" charset="0"/>
                <a:ea typeface="Calibri"/>
                <a:cs typeface="Calibri" pitchFamily="34" charset="0"/>
              </a:rPr>
              <a:t> </a:t>
            </a:r>
            <a:endParaRPr lang="en-US" sz="1200" dirty="0">
              <a:solidFill>
                <a:srgbClr val="000000"/>
              </a:solidFill>
              <a:latin typeface="Calibri" pitchFamily="34" charset="0"/>
              <a:ea typeface="Calibri"/>
              <a:cs typeface="Calibri" pitchFamily="34" charset="0"/>
            </a:endParaRPr>
          </a:p>
          <a:p>
            <a:pPr marL="0" lvl="0">
              <a:lnSpc>
                <a:spcPct val="115000"/>
              </a:lnSpc>
              <a:spcBef>
                <a:spcPts val="0"/>
              </a:spcBef>
              <a:spcAft>
                <a:spcPts val="1000"/>
              </a:spcAft>
              <a:buClr>
                <a:srgbClr val="330066"/>
              </a:buClr>
            </a:pPr>
            <a:r>
              <a:rPr lang="en-US" sz="1200" dirty="0" smtClean="0">
                <a:solidFill>
                  <a:srgbClr val="1F497D"/>
                </a:solidFill>
                <a:latin typeface="Calibri" pitchFamily="34" charset="0"/>
                <a:ea typeface="Calibri"/>
                <a:cs typeface="Calibri" pitchFamily="34" charset="0"/>
              </a:rPr>
              <a:t>E-reserves</a:t>
            </a:r>
            <a:r>
              <a:rPr lang="en-US" sz="1200" dirty="0">
                <a:solidFill>
                  <a:srgbClr val="1F497D"/>
                </a:solidFill>
                <a:latin typeface="Calibri" pitchFamily="34" charset="0"/>
                <a:ea typeface="Calibri"/>
                <a:cs typeface="Calibri" pitchFamily="34" charset="0"/>
              </a:rPr>
              <a:t>:</a:t>
            </a:r>
            <a:endParaRPr lang="en-US" sz="1200" dirty="0">
              <a:solidFill>
                <a:srgbClr val="000000"/>
              </a:solidFill>
              <a:latin typeface="Calibri" pitchFamily="34" charset="0"/>
              <a:ea typeface="Calibri"/>
              <a:cs typeface="Calibri" pitchFamily="34" charset="0"/>
            </a:endParaRPr>
          </a:p>
          <a:p>
            <a:pPr marL="0" lvl="0" indent="0">
              <a:lnSpc>
                <a:spcPct val="115000"/>
              </a:lnSpc>
              <a:spcBef>
                <a:spcPts val="0"/>
              </a:spcBef>
              <a:spcAft>
                <a:spcPts val="1000"/>
              </a:spcAft>
              <a:buClr>
                <a:srgbClr val="330066"/>
              </a:buClr>
              <a:buNone/>
            </a:pPr>
            <a:r>
              <a:rPr lang="en-US" sz="1200" u="sng" dirty="0">
                <a:solidFill>
                  <a:srgbClr val="0000FF"/>
                </a:solidFill>
                <a:latin typeface="Calibri" pitchFamily="34" charset="0"/>
                <a:ea typeface="Calibri"/>
                <a:cs typeface="Calibri" pitchFamily="34" charset="0"/>
                <a:hlinkClick r:id="rId11"/>
              </a:rPr>
              <a:t>http://www.ala.org/advocacy/copyright/fairuse/fairuseandelectronicreserves</a:t>
            </a:r>
            <a:endParaRPr lang="en-US" sz="1200" dirty="0">
              <a:solidFill>
                <a:srgbClr val="000000"/>
              </a:solidFill>
              <a:latin typeface="Calibri" pitchFamily="34" charset="0"/>
              <a:ea typeface="Calibri"/>
              <a:cs typeface="Calibri" pitchFamily="34" charset="0"/>
            </a:endParaRPr>
          </a:p>
          <a:p>
            <a:pPr marL="0" lvl="0" indent="0">
              <a:lnSpc>
                <a:spcPct val="115000"/>
              </a:lnSpc>
              <a:spcBef>
                <a:spcPts val="0"/>
              </a:spcBef>
              <a:spcAft>
                <a:spcPts val="1000"/>
              </a:spcAft>
              <a:buClr>
                <a:srgbClr val="330066"/>
              </a:buClr>
              <a:buNone/>
            </a:pPr>
            <a:r>
              <a:rPr lang="en-US" sz="1200" u="sng" dirty="0">
                <a:solidFill>
                  <a:srgbClr val="0000FF"/>
                </a:solidFill>
                <a:latin typeface="Calibri" pitchFamily="34" charset="0"/>
                <a:ea typeface="Calibri"/>
                <a:cs typeface="Calibri" pitchFamily="34" charset="0"/>
                <a:hlinkClick r:id="rId12"/>
              </a:rPr>
              <a:t>http://library.uoregon.edu/reserves/copyrightfaq.html</a:t>
            </a:r>
            <a:endParaRPr lang="en-US" sz="1200" dirty="0">
              <a:solidFill>
                <a:srgbClr val="000000"/>
              </a:solidFill>
              <a:latin typeface="Calibri" pitchFamily="34" charset="0"/>
              <a:ea typeface="Calibri"/>
              <a:cs typeface="Calibri" pitchFamily="34" charset="0"/>
            </a:endParaRPr>
          </a:p>
          <a:p>
            <a:pPr marL="0" lvl="0" indent="0">
              <a:lnSpc>
                <a:spcPct val="115000"/>
              </a:lnSpc>
              <a:spcBef>
                <a:spcPts val="0"/>
              </a:spcBef>
              <a:spcAft>
                <a:spcPts val="1000"/>
              </a:spcAft>
              <a:buClr>
                <a:srgbClr val="330066"/>
              </a:buClr>
              <a:buNone/>
            </a:pPr>
            <a:endParaRPr lang="en-US" sz="1200" dirty="0">
              <a:solidFill>
                <a:srgbClr val="000000"/>
              </a:solidFill>
              <a:latin typeface="Calibri" pitchFamily="34" charset="0"/>
              <a:ea typeface="Calibri"/>
              <a:cs typeface="Calibri"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365AA4FE-33A2-446E-B0A8-D1C146EB23A5}" type="slidenum">
              <a:rPr lang="en-US" altLang="en-US" smtClean="0"/>
              <a:pPr>
                <a:defRPr/>
              </a:pPr>
              <a:t>23</a:t>
            </a:fld>
            <a:endParaRPr lang="en-US" altLang="en-US"/>
          </a:p>
        </p:txBody>
      </p:sp>
    </p:spTree>
    <p:extLst>
      <p:ext uri="{BB962C8B-B14F-4D97-AF65-F5344CB8AC3E}">
        <p14:creationId xmlns:p14="http://schemas.microsoft.com/office/powerpoint/2010/main" val="56623809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 Cont.</a:t>
            </a:r>
            <a:endParaRPr lang="en-US" dirty="0"/>
          </a:p>
        </p:txBody>
      </p:sp>
      <p:sp>
        <p:nvSpPr>
          <p:cNvPr id="3" name="Content Placeholder 2"/>
          <p:cNvSpPr>
            <a:spLocks noGrp="1"/>
          </p:cNvSpPr>
          <p:nvPr>
            <p:ph idx="1"/>
          </p:nvPr>
        </p:nvSpPr>
        <p:spPr/>
        <p:txBody>
          <a:bodyPr/>
          <a:lstStyle/>
          <a:p>
            <a:pPr marL="0" lvl="0">
              <a:lnSpc>
                <a:spcPct val="115000"/>
              </a:lnSpc>
              <a:spcBef>
                <a:spcPts val="0"/>
              </a:spcBef>
              <a:spcAft>
                <a:spcPts val="1000"/>
              </a:spcAft>
              <a:buClr>
                <a:srgbClr val="330066"/>
              </a:buClr>
            </a:pPr>
            <a:r>
              <a:rPr lang="en-US" sz="1200" dirty="0">
                <a:solidFill>
                  <a:srgbClr val="1F497D"/>
                </a:solidFill>
                <a:latin typeface="Calibri" pitchFamily="34" charset="0"/>
                <a:ea typeface="Calibri"/>
                <a:cs typeface="Calibri" pitchFamily="34" charset="0"/>
              </a:rPr>
              <a:t>Distance education:</a:t>
            </a:r>
            <a:endParaRPr lang="en-US" sz="1200" dirty="0">
              <a:solidFill>
                <a:srgbClr val="000000"/>
              </a:solidFill>
              <a:latin typeface="Calibri" pitchFamily="34" charset="0"/>
              <a:ea typeface="Calibri"/>
              <a:cs typeface="Calibri" pitchFamily="34" charset="0"/>
            </a:endParaRPr>
          </a:p>
          <a:p>
            <a:pPr marL="0" lvl="0" indent="0">
              <a:lnSpc>
                <a:spcPct val="115000"/>
              </a:lnSpc>
              <a:spcBef>
                <a:spcPts val="0"/>
              </a:spcBef>
              <a:spcAft>
                <a:spcPts val="1000"/>
              </a:spcAft>
              <a:buClr>
                <a:srgbClr val="330066"/>
              </a:buClr>
              <a:buNone/>
            </a:pPr>
            <a:r>
              <a:rPr lang="en-US" sz="1200" u="sng" dirty="0">
                <a:solidFill>
                  <a:srgbClr val="0000FF"/>
                </a:solidFill>
                <a:latin typeface="Calibri" pitchFamily="34" charset="0"/>
                <a:ea typeface="Calibri"/>
                <a:cs typeface="Calibri" pitchFamily="34" charset="0"/>
                <a:hlinkClick r:id="rId3"/>
              </a:rPr>
              <a:t>http://www.copyright.gov/reports/de_rprt.pdf</a:t>
            </a:r>
            <a:endParaRPr lang="en-US" sz="1200" dirty="0">
              <a:solidFill>
                <a:srgbClr val="000000"/>
              </a:solidFill>
              <a:latin typeface="Calibri" pitchFamily="34" charset="0"/>
              <a:ea typeface="Calibri"/>
              <a:cs typeface="Calibri" pitchFamily="34" charset="0"/>
            </a:endParaRPr>
          </a:p>
          <a:p>
            <a:pPr marL="0" lvl="0" indent="0">
              <a:lnSpc>
                <a:spcPct val="115000"/>
              </a:lnSpc>
              <a:spcBef>
                <a:spcPts val="0"/>
              </a:spcBef>
              <a:spcAft>
                <a:spcPts val="1000"/>
              </a:spcAft>
              <a:buClr>
                <a:srgbClr val="330066"/>
              </a:buClr>
              <a:buNone/>
            </a:pPr>
            <a:r>
              <a:rPr lang="en-US" sz="1200" u="sng" dirty="0">
                <a:solidFill>
                  <a:srgbClr val="0000FF"/>
                </a:solidFill>
                <a:latin typeface="Calibri" pitchFamily="34" charset="0"/>
                <a:ea typeface="Calibri"/>
                <a:cs typeface="Calibri" pitchFamily="34" charset="0"/>
                <a:hlinkClick r:id="rId4"/>
              </a:rPr>
              <a:t>http://copyright.columbia.edu/copyright/special-topics/distance-education/</a:t>
            </a:r>
            <a:endParaRPr lang="en-US" sz="1200" dirty="0">
              <a:solidFill>
                <a:srgbClr val="000000"/>
              </a:solidFill>
              <a:latin typeface="Calibri" pitchFamily="34" charset="0"/>
              <a:ea typeface="Calibri"/>
              <a:cs typeface="Calibri" pitchFamily="34" charset="0"/>
            </a:endParaRPr>
          </a:p>
          <a:p>
            <a:pPr marL="0" lvl="0" indent="0">
              <a:lnSpc>
                <a:spcPct val="115000"/>
              </a:lnSpc>
              <a:spcBef>
                <a:spcPts val="0"/>
              </a:spcBef>
              <a:spcAft>
                <a:spcPts val="1000"/>
              </a:spcAft>
              <a:buClr>
                <a:srgbClr val="330066"/>
              </a:buClr>
              <a:buNone/>
            </a:pPr>
            <a:r>
              <a:rPr lang="en-US" sz="1200" u="sng" dirty="0">
                <a:solidFill>
                  <a:srgbClr val="0000FF"/>
                </a:solidFill>
                <a:latin typeface="Calibri" pitchFamily="34" charset="0"/>
                <a:ea typeface="Calibri"/>
                <a:cs typeface="Calibri" pitchFamily="34" charset="0"/>
                <a:hlinkClick r:id="rId5"/>
              </a:rPr>
              <a:t>http://www.ala.org/ala/aboutala/offices/wo/woissues/copyrightb/federallegislation/distanceed/teachactbest.cfm</a:t>
            </a:r>
            <a:endParaRPr lang="en-US" sz="1200" dirty="0">
              <a:solidFill>
                <a:srgbClr val="000000"/>
              </a:solidFill>
              <a:latin typeface="Calibri" pitchFamily="34" charset="0"/>
              <a:ea typeface="Calibri"/>
              <a:cs typeface="Calibri" pitchFamily="34" charset="0"/>
            </a:endParaRPr>
          </a:p>
          <a:p>
            <a:pPr marL="0" lvl="0" indent="0">
              <a:lnSpc>
                <a:spcPct val="115000"/>
              </a:lnSpc>
              <a:spcBef>
                <a:spcPts val="0"/>
              </a:spcBef>
              <a:spcAft>
                <a:spcPts val="1000"/>
              </a:spcAft>
              <a:buClr>
                <a:srgbClr val="330066"/>
              </a:buClr>
              <a:buNone/>
            </a:pPr>
            <a:r>
              <a:rPr lang="en-US" sz="1200" u="sng" dirty="0">
                <a:solidFill>
                  <a:srgbClr val="0000FF"/>
                </a:solidFill>
                <a:latin typeface="Calibri" pitchFamily="34" charset="0"/>
                <a:ea typeface="Calibri"/>
                <a:cs typeface="Calibri" pitchFamily="34" charset="0"/>
                <a:hlinkClick r:id="rId6"/>
              </a:rPr>
              <a:t>http://</a:t>
            </a:r>
            <a:r>
              <a:rPr lang="en-US" sz="1200" u="sng" dirty="0" smtClean="0">
                <a:solidFill>
                  <a:srgbClr val="0000FF"/>
                </a:solidFill>
                <a:latin typeface="Calibri" pitchFamily="34" charset="0"/>
                <a:ea typeface="Calibri"/>
                <a:cs typeface="Calibri" pitchFamily="34" charset="0"/>
                <a:hlinkClick r:id="rId6"/>
              </a:rPr>
              <a:t>assets.opencrs.com/rpts/RL33516_20060706.pdf</a:t>
            </a:r>
            <a:endParaRPr lang="en-US" sz="1200" dirty="0">
              <a:solidFill>
                <a:srgbClr val="000000"/>
              </a:solidFill>
              <a:latin typeface="Calibri" pitchFamily="34" charset="0"/>
              <a:ea typeface="Calibri"/>
              <a:cs typeface="Calibri" pitchFamily="34" charset="0"/>
            </a:endParaRPr>
          </a:p>
          <a:p>
            <a:pPr marL="0" lvl="0">
              <a:lnSpc>
                <a:spcPct val="115000"/>
              </a:lnSpc>
              <a:spcBef>
                <a:spcPts val="0"/>
              </a:spcBef>
              <a:spcAft>
                <a:spcPts val="1000"/>
              </a:spcAft>
              <a:buClr>
                <a:srgbClr val="330066"/>
              </a:buClr>
            </a:pPr>
            <a:r>
              <a:rPr lang="en-US" sz="1200" dirty="0">
                <a:solidFill>
                  <a:srgbClr val="000000"/>
                </a:solidFill>
                <a:latin typeface="Calibri" pitchFamily="34" charset="0"/>
                <a:ea typeface="Calibri"/>
                <a:cs typeface="Calibri" pitchFamily="34" charset="0"/>
              </a:rPr>
              <a:t>Center for Social </a:t>
            </a:r>
            <a:r>
              <a:rPr lang="en-US" sz="1200" dirty="0" smtClean="0">
                <a:solidFill>
                  <a:srgbClr val="000000"/>
                </a:solidFill>
                <a:latin typeface="Calibri" pitchFamily="34" charset="0"/>
                <a:ea typeface="Calibri"/>
                <a:cs typeface="Calibri" pitchFamily="34" charset="0"/>
              </a:rPr>
              <a:t>Media:</a:t>
            </a:r>
          </a:p>
          <a:p>
            <a:pPr marL="0" lvl="0" indent="0">
              <a:lnSpc>
                <a:spcPct val="50000"/>
              </a:lnSpc>
              <a:spcBef>
                <a:spcPts val="0"/>
              </a:spcBef>
              <a:spcAft>
                <a:spcPts val="1000"/>
              </a:spcAft>
              <a:buClr>
                <a:srgbClr val="330066"/>
              </a:buClr>
              <a:buNone/>
            </a:pPr>
            <a:r>
              <a:rPr lang="en-US" sz="1200" dirty="0" smtClean="0">
                <a:solidFill>
                  <a:srgbClr val="000000"/>
                </a:solidFill>
                <a:latin typeface="Calibri" pitchFamily="34" charset="0"/>
                <a:ea typeface="Calibri"/>
                <a:cs typeface="Calibri" pitchFamily="34" charset="0"/>
              </a:rPr>
              <a:t>Challenges </a:t>
            </a:r>
            <a:r>
              <a:rPr lang="en-US" sz="1200" dirty="0">
                <a:solidFill>
                  <a:srgbClr val="000000"/>
                </a:solidFill>
                <a:latin typeface="Calibri" pitchFamily="34" charset="0"/>
                <a:ea typeface="Calibri"/>
                <a:cs typeface="Calibri" pitchFamily="34" charset="0"/>
              </a:rPr>
              <a:t>in Employing Fair Use in Academic and Research Libraries</a:t>
            </a:r>
          </a:p>
          <a:p>
            <a:pPr marL="0" lvl="0" indent="0">
              <a:lnSpc>
                <a:spcPct val="50000"/>
              </a:lnSpc>
              <a:spcBef>
                <a:spcPts val="0"/>
              </a:spcBef>
              <a:spcAft>
                <a:spcPts val="0"/>
              </a:spcAft>
              <a:buClr>
                <a:srgbClr val="330066"/>
              </a:buClr>
              <a:buNone/>
            </a:pPr>
            <a:r>
              <a:rPr lang="en-US" sz="1200" u="sng" dirty="0">
                <a:solidFill>
                  <a:srgbClr val="0000FF"/>
                </a:solidFill>
                <a:latin typeface="Calibri" pitchFamily="34" charset="0"/>
                <a:ea typeface="Calibri"/>
                <a:cs typeface="Calibri" pitchFamily="34" charset="0"/>
                <a:hlinkClick r:id="rId7"/>
              </a:rPr>
              <a:t>http://centerforsocialmedia.org/fair-use/best-practices/other/challenges-employing-fair-use-academic-and-research-librarie</a:t>
            </a:r>
            <a:endParaRPr lang="en-US" sz="1200" dirty="0">
              <a:solidFill>
                <a:srgbClr val="000000"/>
              </a:solidFill>
              <a:latin typeface="Calibri" pitchFamily="34" charset="0"/>
              <a:ea typeface="Calibri"/>
              <a:cs typeface="Calibri" pitchFamily="34" charset="0"/>
            </a:endParaRPr>
          </a:p>
          <a:p>
            <a:pPr marL="0" lvl="0" indent="0">
              <a:lnSpc>
                <a:spcPct val="115000"/>
              </a:lnSpc>
              <a:spcBef>
                <a:spcPts val="0"/>
              </a:spcBef>
              <a:spcAft>
                <a:spcPts val="0"/>
              </a:spcAft>
              <a:buClr>
                <a:srgbClr val="330066"/>
              </a:buClr>
              <a:buNone/>
            </a:pPr>
            <a:r>
              <a:rPr lang="en-US" sz="1200" dirty="0">
                <a:solidFill>
                  <a:srgbClr val="000000"/>
                </a:solidFill>
                <a:latin typeface="Calibri" pitchFamily="34" charset="0"/>
                <a:ea typeface="Calibri"/>
                <a:cs typeface="Calibri" pitchFamily="34" charset="0"/>
              </a:rPr>
              <a:t> </a:t>
            </a:r>
            <a:r>
              <a:rPr lang="en-US" sz="1200" dirty="0" smtClean="0">
                <a:solidFill>
                  <a:srgbClr val="000000"/>
                </a:solidFill>
                <a:latin typeface="Calibri" pitchFamily="34" charset="0"/>
                <a:ea typeface="Calibri"/>
                <a:cs typeface="Calibri" pitchFamily="34" charset="0"/>
              </a:rPr>
              <a:t>Statement </a:t>
            </a:r>
            <a:r>
              <a:rPr lang="en-US" sz="1200" dirty="0">
                <a:solidFill>
                  <a:srgbClr val="000000"/>
                </a:solidFill>
                <a:latin typeface="Calibri" pitchFamily="34" charset="0"/>
                <a:ea typeface="Calibri"/>
                <a:cs typeface="Calibri" pitchFamily="34" charset="0"/>
              </a:rPr>
              <a:t>of the Fair Use of Images for Teaching, Research, &amp; Study</a:t>
            </a:r>
          </a:p>
          <a:p>
            <a:pPr marL="0" lvl="0" indent="0">
              <a:lnSpc>
                <a:spcPct val="115000"/>
              </a:lnSpc>
              <a:spcBef>
                <a:spcPts val="0"/>
              </a:spcBef>
              <a:spcAft>
                <a:spcPts val="0"/>
              </a:spcAft>
              <a:buClr>
                <a:srgbClr val="330066"/>
              </a:buClr>
              <a:buNone/>
            </a:pPr>
            <a:r>
              <a:rPr lang="en-US" sz="1200" u="sng" dirty="0">
                <a:solidFill>
                  <a:srgbClr val="0000FF"/>
                </a:solidFill>
                <a:latin typeface="Calibri" pitchFamily="34" charset="0"/>
                <a:ea typeface="Calibri"/>
                <a:cs typeface="Calibri" pitchFamily="34" charset="0"/>
                <a:hlinkClick r:id="rId8"/>
              </a:rPr>
              <a:t>http://centerforsocialmedia.org/fair-use/best-practices/other/statement-fair-use-images-teaching-research-and-study</a:t>
            </a:r>
            <a:r>
              <a:rPr lang="en-US" sz="1200" dirty="0">
                <a:solidFill>
                  <a:srgbClr val="000000"/>
                </a:solidFill>
                <a:latin typeface="Calibri" pitchFamily="34" charset="0"/>
                <a:ea typeface="Calibri"/>
                <a:cs typeface="Calibri" pitchFamily="34" charset="0"/>
              </a:rPr>
              <a:t> </a:t>
            </a:r>
          </a:p>
          <a:p>
            <a:pPr marL="0" lvl="0" indent="0">
              <a:lnSpc>
                <a:spcPct val="115000"/>
              </a:lnSpc>
              <a:spcBef>
                <a:spcPts val="0"/>
              </a:spcBef>
              <a:spcAft>
                <a:spcPts val="0"/>
              </a:spcAft>
              <a:buClr>
                <a:srgbClr val="330066"/>
              </a:buClr>
              <a:buNone/>
            </a:pPr>
            <a:r>
              <a:rPr lang="en-US" sz="1200" dirty="0">
                <a:solidFill>
                  <a:srgbClr val="000000"/>
                </a:solidFill>
                <a:latin typeface="Calibri" pitchFamily="34" charset="0"/>
                <a:ea typeface="Calibri"/>
                <a:cs typeface="Calibri" pitchFamily="34" charset="0"/>
              </a:rPr>
              <a:t> </a:t>
            </a:r>
            <a:r>
              <a:rPr lang="en-US" sz="1200" dirty="0" smtClean="0">
                <a:solidFill>
                  <a:srgbClr val="000000"/>
                </a:solidFill>
                <a:latin typeface="Calibri" pitchFamily="34" charset="0"/>
                <a:ea typeface="Calibri"/>
                <a:cs typeface="Calibri" pitchFamily="34" charset="0"/>
              </a:rPr>
              <a:t>Fair </a:t>
            </a:r>
            <a:r>
              <a:rPr lang="en-US" sz="1200" dirty="0">
                <a:solidFill>
                  <a:srgbClr val="000000"/>
                </a:solidFill>
                <a:latin typeface="Calibri" pitchFamily="34" charset="0"/>
                <a:ea typeface="Calibri"/>
                <a:cs typeface="Calibri" pitchFamily="34" charset="0"/>
              </a:rPr>
              <a:t>Use Language for Course Syllabi</a:t>
            </a:r>
          </a:p>
          <a:p>
            <a:pPr marL="0" lvl="0" indent="0">
              <a:lnSpc>
                <a:spcPct val="115000"/>
              </a:lnSpc>
              <a:spcBef>
                <a:spcPts val="0"/>
              </a:spcBef>
              <a:spcAft>
                <a:spcPts val="0"/>
              </a:spcAft>
              <a:buClr>
                <a:srgbClr val="330066"/>
              </a:buClr>
              <a:buNone/>
            </a:pPr>
            <a:r>
              <a:rPr lang="en-US" sz="1200" u="sng" dirty="0">
                <a:solidFill>
                  <a:srgbClr val="0000FF"/>
                </a:solidFill>
                <a:latin typeface="Calibri" pitchFamily="34" charset="0"/>
                <a:ea typeface="Calibri"/>
                <a:cs typeface="Calibri" pitchFamily="34" charset="0"/>
                <a:hlinkClick r:id="rId9"/>
              </a:rPr>
              <a:t>http://centerforsocialmedia.org/fair-use/related-materials/teaching-materials/fair-use-language-course-syllabi</a:t>
            </a:r>
            <a:r>
              <a:rPr lang="en-US" sz="1200" dirty="0">
                <a:solidFill>
                  <a:srgbClr val="000000"/>
                </a:solidFill>
                <a:latin typeface="Calibri" pitchFamily="34" charset="0"/>
                <a:ea typeface="Calibri"/>
                <a:cs typeface="Calibri" pitchFamily="34" charset="0"/>
              </a:rPr>
              <a:t> </a:t>
            </a:r>
          </a:p>
          <a:p>
            <a:pPr marL="0" lvl="0" indent="0">
              <a:lnSpc>
                <a:spcPct val="115000"/>
              </a:lnSpc>
              <a:spcBef>
                <a:spcPts val="0"/>
              </a:spcBef>
              <a:spcAft>
                <a:spcPts val="0"/>
              </a:spcAft>
              <a:buClr>
                <a:srgbClr val="330066"/>
              </a:buClr>
              <a:buNone/>
            </a:pPr>
            <a:r>
              <a:rPr lang="en-US" sz="1200" dirty="0">
                <a:solidFill>
                  <a:srgbClr val="000000"/>
                </a:solidFill>
                <a:latin typeface="Calibri" pitchFamily="34" charset="0"/>
                <a:ea typeface="Calibri"/>
                <a:cs typeface="Calibri" pitchFamily="34" charset="0"/>
              </a:rPr>
              <a:t> </a:t>
            </a:r>
            <a:r>
              <a:rPr lang="en-US" sz="1200" dirty="0" smtClean="0">
                <a:solidFill>
                  <a:srgbClr val="000000"/>
                </a:solidFill>
                <a:latin typeface="Calibri" pitchFamily="34" charset="0"/>
                <a:ea typeface="Calibri"/>
                <a:cs typeface="Calibri" pitchFamily="34" charset="0"/>
              </a:rPr>
              <a:t>Fair </a:t>
            </a:r>
            <a:r>
              <a:rPr lang="en-US" sz="1200" dirty="0">
                <a:solidFill>
                  <a:srgbClr val="000000"/>
                </a:solidFill>
                <a:latin typeface="Calibri" pitchFamily="34" charset="0"/>
                <a:ea typeface="Calibri"/>
                <a:cs typeface="Calibri" pitchFamily="34" charset="0"/>
              </a:rPr>
              <a:t>Use Question of the Month: Digitizing &amp; Streaming Videos from University </a:t>
            </a:r>
            <a:r>
              <a:rPr lang="en-US" sz="1200" u="sng" dirty="0">
                <a:solidFill>
                  <a:srgbClr val="0000FF"/>
                </a:solidFill>
                <a:latin typeface="Calibri" pitchFamily="34" charset="0"/>
                <a:ea typeface="Calibri"/>
                <a:cs typeface="Calibri" pitchFamily="34" charset="0"/>
                <a:hlinkClick r:id="rId10"/>
              </a:rPr>
              <a:t>http://centerforsocialmedia.org/blog/fair-use/fair-use-question-month-digitizing-streaming-videos-university-libraryibrary</a:t>
            </a:r>
            <a:r>
              <a:rPr lang="en-US" sz="1200" dirty="0">
                <a:solidFill>
                  <a:srgbClr val="000000"/>
                </a:solidFill>
                <a:latin typeface="Calibri" pitchFamily="34" charset="0"/>
                <a:ea typeface="Calibri"/>
                <a:cs typeface="Calibri" pitchFamily="34" charset="0"/>
              </a:rPr>
              <a:t> </a:t>
            </a:r>
          </a:p>
          <a:p>
            <a:pPr marL="0" lvl="0" indent="0">
              <a:lnSpc>
                <a:spcPct val="115000"/>
              </a:lnSpc>
              <a:spcBef>
                <a:spcPts val="0"/>
              </a:spcBef>
              <a:spcAft>
                <a:spcPts val="0"/>
              </a:spcAft>
              <a:buClr>
                <a:srgbClr val="330066"/>
              </a:buClr>
              <a:buNone/>
            </a:pPr>
            <a:r>
              <a:rPr lang="en-US" sz="1200" dirty="0">
                <a:solidFill>
                  <a:srgbClr val="000000"/>
                </a:solidFill>
                <a:latin typeface="Calibri" pitchFamily="34" charset="0"/>
                <a:ea typeface="Calibri"/>
                <a:cs typeface="Calibri" pitchFamily="34" charset="0"/>
              </a:rPr>
              <a:t>FAIR USE: Best Practices</a:t>
            </a:r>
          </a:p>
          <a:p>
            <a:pPr marL="0" lvl="0" indent="0">
              <a:lnSpc>
                <a:spcPct val="115000"/>
              </a:lnSpc>
              <a:spcBef>
                <a:spcPts val="0"/>
              </a:spcBef>
              <a:spcAft>
                <a:spcPts val="0"/>
              </a:spcAft>
              <a:buClr>
                <a:srgbClr val="330066"/>
              </a:buClr>
              <a:buNone/>
            </a:pPr>
            <a:r>
              <a:rPr lang="en-US" sz="1200" u="sng" dirty="0">
                <a:solidFill>
                  <a:srgbClr val="0000FF"/>
                </a:solidFill>
                <a:latin typeface="Calibri" pitchFamily="34" charset="0"/>
                <a:ea typeface="Calibri"/>
                <a:cs typeface="Calibri" pitchFamily="34" charset="0"/>
                <a:hlinkClick r:id="rId11"/>
              </a:rPr>
              <a:t>http://www.centerforsocialmedia.org/fair-use</a:t>
            </a:r>
            <a:r>
              <a:rPr lang="en-US" sz="1200" dirty="0">
                <a:solidFill>
                  <a:srgbClr val="000000"/>
                </a:solidFill>
                <a:latin typeface="Calibri" pitchFamily="34" charset="0"/>
                <a:ea typeface="Calibri"/>
                <a:cs typeface="Calibri" pitchFamily="34" charset="0"/>
              </a:rPr>
              <a:t> </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365AA4FE-33A2-446E-B0A8-D1C146EB23A5}" type="slidenum">
              <a:rPr lang="en-US" altLang="en-US" smtClean="0"/>
              <a:pPr>
                <a:defRPr/>
              </a:pPr>
              <a:t>24</a:t>
            </a:fld>
            <a:endParaRPr lang="en-US" altLang="en-US"/>
          </a:p>
        </p:txBody>
      </p:sp>
    </p:spTree>
    <p:extLst>
      <p:ext uri="{BB962C8B-B14F-4D97-AF65-F5344CB8AC3E}">
        <p14:creationId xmlns:p14="http://schemas.microsoft.com/office/powerpoint/2010/main" val="410419205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sz="1800" dirty="0" smtClean="0"/>
              <a:t>World International Property Organization Retrieved from </a:t>
            </a:r>
            <a:r>
              <a:rPr lang="en-US" sz="1800" dirty="0" smtClean="0">
                <a:hlinkClick r:id="rId3"/>
              </a:rPr>
              <a:t>http</a:t>
            </a:r>
            <a:r>
              <a:rPr lang="en-US" sz="1800" dirty="0">
                <a:hlinkClick r:id="rId3"/>
              </a:rPr>
              <a:t>://</a:t>
            </a:r>
            <a:r>
              <a:rPr lang="en-US" sz="1800" dirty="0" smtClean="0">
                <a:hlinkClick r:id="rId3"/>
              </a:rPr>
              <a:t>www.wipo.int/freepublications/en/intproperty/450/wipo_pub_450.pdf</a:t>
            </a:r>
            <a:r>
              <a:rPr lang="en-US" sz="1800" dirty="0" smtClean="0"/>
              <a:t> </a:t>
            </a:r>
          </a:p>
          <a:p>
            <a:r>
              <a:rPr lang="en-US" sz="1800" dirty="0" smtClean="0">
                <a:hlinkClick r:id="rId4"/>
              </a:rPr>
              <a:t>Fair Use in Copyright. Retrieved from http</a:t>
            </a:r>
            <a:r>
              <a:rPr lang="en-US" sz="1800" dirty="0">
                <a:hlinkClick r:id="rId4"/>
              </a:rPr>
              <a:t>://</a:t>
            </a:r>
            <a:r>
              <a:rPr lang="en-US" sz="1800" dirty="0" smtClean="0">
                <a:hlinkClick r:id="rId4"/>
              </a:rPr>
              <a:t>www.bitlaw.com/copyright/fair_use.html</a:t>
            </a:r>
            <a:r>
              <a:rPr lang="en-US" sz="1800" dirty="0" smtClean="0"/>
              <a:t> </a:t>
            </a:r>
          </a:p>
          <a:p>
            <a:r>
              <a:rPr lang="en-US" sz="1800" dirty="0" smtClean="0">
                <a:hlinkClick r:id="rId3"/>
              </a:rPr>
              <a:t>http</a:t>
            </a:r>
            <a:r>
              <a:rPr lang="en-US" sz="1800" dirty="0">
                <a:hlinkClick r:id="rId3"/>
              </a:rPr>
              <a:t>://</a:t>
            </a:r>
            <a:r>
              <a:rPr lang="en-US" sz="1800" dirty="0" smtClean="0">
                <a:hlinkClick r:id="rId3"/>
              </a:rPr>
              <a:t>www.wipo.int/freepublications/en/intproperty/450/wipo_pub_450.pdf</a:t>
            </a:r>
            <a:endParaRPr lang="en-US" sz="1800" dirty="0" smtClean="0"/>
          </a:p>
          <a:p>
            <a:r>
              <a:rPr lang="en-US" sz="1800" dirty="0" smtClean="0">
                <a:hlinkClick r:id="rId5"/>
              </a:rPr>
              <a:t>Best Practices in Fair Use. Retrieved from : http</a:t>
            </a:r>
            <a:r>
              <a:rPr lang="en-US" sz="1800" dirty="0">
                <a:hlinkClick r:id="rId5"/>
              </a:rPr>
              <a:t>://</a:t>
            </a:r>
            <a:r>
              <a:rPr lang="en-US" sz="1800" dirty="0" smtClean="0">
                <a:hlinkClick r:id="rId5"/>
              </a:rPr>
              <a:t>www.centerforsocialmedia.org/ocw</a:t>
            </a:r>
            <a:endParaRPr lang="en-US" sz="1800" dirty="0" smtClean="0"/>
          </a:p>
          <a:p>
            <a:r>
              <a:rPr lang="en-US" sz="1800" dirty="0" smtClean="0">
                <a:hlinkClick r:id="rId6"/>
              </a:rPr>
              <a:t>Journalists, Fair Use and Copyright: SPJ and Principles , Posted by  Patricia </a:t>
            </a:r>
            <a:r>
              <a:rPr lang="en-US" sz="1800" dirty="0" err="1" smtClean="0">
                <a:hlinkClick r:id="rId6"/>
              </a:rPr>
              <a:t>Aufderheide</a:t>
            </a:r>
            <a:r>
              <a:rPr lang="en-US" sz="1800" dirty="0" smtClean="0">
                <a:hlinkClick r:id="rId6"/>
              </a:rPr>
              <a:t>, March 27, 2012. Retrieved from http</a:t>
            </a:r>
            <a:r>
              <a:rPr lang="en-US" sz="1800" dirty="0">
                <a:hlinkClick r:id="rId6"/>
              </a:rPr>
              <a:t>://</a:t>
            </a:r>
            <a:r>
              <a:rPr lang="en-US" sz="1800" dirty="0" smtClean="0">
                <a:hlinkClick r:id="rId6"/>
              </a:rPr>
              <a:t>www.centerforsocialmedia.org/blog/fair-use/journalists-fair-use-and-copyright-spj-and-principles</a:t>
            </a:r>
            <a:r>
              <a:rPr lang="en-US" sz="1800" dirty="0" smtClean="0"/>
              <a:t> </a:t>
            </a:r>
          </a:p>
          <a:p>
            <a:r>
              <a:rPr lang="en-US" sz="1800" dirty="0" smtClean="0">
                <a:hlinkClick r:id="rId7"/>
              </a:rPr>
              <a:t>http</a:t>
            </a:r>
            <a:r>
              <a:rPr lang="en-US" sz="1800" dirty="0">
                <a:hlinkClick r:id="rId7"/>
              </a:rPr>
              <a:t>://</a:t>
            </a:r>
            <a:r>
              <a:rPr lang="en-US" sz="1800" dirty="0" smtClean="0">
                <a:hlinkClick r:id="rId7"/>
              </a:rPr>
              <a:t>www.webpronews.com/are-you-blogging-within-your-fair-use-rights-2010-05</a:t>
            </a:r>
            <a:r>
              <a:rPr lang="en-US" sz="1800" dirty="0" smtClean="0"/>
              <a:t> </a:t>
            </a:r>
            <a:endParaRPr lang="en-US" sz="1800" dirty="0"/>
          </a:p>
          <a:p>
            <a:r>
              <a:rPr lang="en-US" sz="1800" dirty="0">
                <a:hlinkClick r:id="rId8"/>
              </a:rPr>
              <a:t>http://</a:t>
            </a:r>
            <a:r>
              <a:rPr lang="en-US" sz="1800" dirty="0" smtClean="0">
                <a:hlinkClick r:id="rId8"/>
              </a:rPr>
              <a:t>www.copyright.com/Services/copyrightoncampus/intro/index.html</a:t>
            </a:r>
            <a:r>
              <a:rPr lang="en-US" sz="1800" dirty="0" smtClean="0"/>
              <a:t> </a:t>
            </a:r>
          </a:p>
          <a:p>
            <a:r>
              <a:rPr lang="en-US" sz="1800" dirty="0">
                <a:hlinkClick r:id="rId9"/>
              </a:rPr>
              <a:t>http://</a:t>
            </a:r>
            <a:r>
              <a:rPr lang="en-US" sz="1800" dirty="0" smtClean="0">
                <a:hlinkClick r:id="rId9"/>
              </a:rPr>
              <a:t>www.copyright.com/Services/copyrightoncampus/basics/teach.html</a:t>
            </a:r>
            <a:r>
              <a:rPr lang="en-US" sz="1800" dirty="0" smtClean="0"/>
              <a:t> </a:t>
            </a:r>
            <a:endParaRPr lang="en-US" sz="1800" dirty="0"/>
          </a:p>
          <a:p>
            <a:endParaRPr lang="en-US" sz="1800" dirty="0"/>
          </a:p>
          <a:p>
            <a:endParaRPr lang="en-US" sz="1800" dirty="0"/>
          </a:p>
          <a:p>
            <a:endParaRPr lang="en-US" sz="1800" dirty="0"/>
          </a:p>
        </p:txBody>
      </p:sp>
      <p:sp>
        <p:nvSpPr>
          <p:cNvPr id="4" name="Slide Number Placeholder 3"/>
          <p:cNvSpPr>
            <a:spLocks noGrp="1"/>
          </p:cNvSpPr>
          <p:nvPr>
            <p:ph type="sldNum" sz="quarter" idx="12"/>
          </p:nvPr>
        </p:nvSpPr>
        <p:spPr/>
        <p:txBody>
          <a:bodyPr/>
          <a:lstStyle/>
          <a:p>
            <a:fld id="{8A798990-30A0-4EBB-AAA5-CC1E7A77EC92}" type="slidenum">
              <a:rPr lang="en-US" smtClean="0"/>
              <a:pPr/>
              <a:t>25</a:t>
            </a:fld>
            <a:endParaRPr lang="en-US"/>
          </a:p>
        </p:txBody>
      </p:sp>
    </p:spTree>
    <p:extLst>
      <p:ext uri="{BB962C8B-B14F-4D97-AF65-F5344CB8AC3E}">
        <p14:creationId xmlns:p14="http://schemas.microsoft.com/office/powerpoint/2010/main" val="342202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732404818"/>
              </p:ext>
            </p:extLst>
          </p:nvPr>
        </p:nvGraphicFramePr>
        <p:xfrm>
          <a:off x="76200" y="838200"/>
          <a:ext cx="8610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5121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Types of copyright infringement</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8493198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365AA4FE-33A2-446E-B0A8-D1C146EB23A5}" type="slidenum">
              <a:rPr lang="en-US" altLang="en-US" smtClean="0"/>
              <a:pPr>
                <a:defRPr/>
              </a:pPr>
              <a:t>4</a:t>
            </a:fld>
            <a:endParaRPr lang="en-US" altLang="en-US"/>
          </a:p>
        </p:txBody>
      </p:sp>
    </p:spTree>
    <p:extLst>
      <p:ext uri="{BB962C8B-B14F-4D97-AF65-F5344CB8AC3E}">
        <p14:creationId xmlns:p14="http://schemas.microsoft.com/office/powerpoint/2010/main" val="16943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DMCA: </a:t>
            </a:r>
            <a:r>
              <a:rPr lang="en-US" sz="4200" b="1" dirty="0" smtClean="0"/>
              <a:t>Digital Millennium Act 1998</a:t>
            </a:r>
            <a:r>
              <a:rPr lang="en-US" b="1" dirty="0" smtClean="0"/>
              <a:t/>
            </a:r>
            <a:br>
              <a:rPr lang="en-US" b="1" dirty="0" smtClean="0"/>
            </a:br>
            <a:r>
              <a:rPr lang="en-US" sz="2200" dirty="0"/>
              <a:t>DMCA has five </a:t>
            </a:r>
            <a:r>
              <a:rPr lang="en-US" sz="2200" dirty="0" smtClean="0"/>
              <a:t>titles. The </a:t>
            </a:r>
            <a:r>
              <a:rPr lang="en-US" sz="2200" dirty="0"/>
              <a:t>first four impact postsecondary </a:t>
            </a:r>
            <a:r>
              <a:rPr lang="en-US" sz="2200" dirty="0" smtClean="0"/>
              <a:t>                      educational </a:t>
            </a:r>
            <a:r>
              <a:rPr lang="en-US" sz="2200" dirty="0"/>
              <a:t>institutions</a:t>
            </a:r>
            <a:br>
              <a:rPr lang="en-US" sz="2200" dirty="0"/>
            </a:br>
            <a:endParaRPr lang="en-US" sz="2200" b="1"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60890186"/>
              </p:ext>
            </p:extLst>
          </p:nvPr>
        </p:nvGraphicFramePr>
        <p:xfrm>
          <a:off x="609600" y="1447800"/>
          <a:ext cx="8229600" cy="50614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2590800" y="6509266"/>
            <a:ext cx="4724400" cy="369332"/>
          </a:xfrm>
          <a:prstGeom prst="rect">
            <a:avLst/>
          </a:prstGeom>
          <a:noFill/>
        </p:spPr>
        <p:txBody>
          <a:bodyPr wrap="square" rtlCol="0">
            <a:spAutoFit/>
          </a:bodyPr>
          <a:lstStyle/>
          <a:p>
            <a:pPr lvl="0"/>
            <a:r>
              <a:rPr lang="en-US" dirty="0"/>
              <a:t>http://</a:t>
            </a:r>
            <a:r>
              <a:rPr lang="en-US" dirty="0" err="1"/>
              <a:t>counsel.cua.edu</a:t>
            </a:r>
            <a:r>
              <a:rPr lang="en-US" dirty="0"/>
              <a:t>/</a:t>
            </a:r>
            <a:r>
              <a:rPr lang="en-US" dirty="0" err="1"/>
              <a:t>fedlaw</a:t>
            </a:r>
            <a:r>
              <a:rPr lang="en-US" dirty="0"/>
              <a:t>/</a:t>
            </a:r>
            <a:r>
              <a:rPr lang="en-US" dirty="0" err="1"/>
              <a:t>dmca.cfm</a:t>
            </a:r>
            <a:endParaRPr lang="en-US" dirty="0"/>
          </a:p>
        </p:txBody>
      </p:sp>
    </p:spTree>
    <p:extLst>
      <p:ext uri="{BB962C8B-B14F-4D97-AF65-F5344CB8AC3E}">
        <p14:creationId xmlns:p14="http://schemas.microsoft.com/office/powerpoint/2010/main" val="793785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DMCA: </a:t>
            </a:r>
            <a:r>
              <a:rPr lang="en-US" b="1" dirty="0" smtClean="0"/>
              <a:t>Overview</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84033541"/>
              </p:ext>
            </p:extLst>
          </p:nvPr>
        </p:nvGraphicFramePr>
        <p:xfrm>
          <a:off x="475516" y="1582321"/>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dma.jp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620000" y="381000"/>
            <a:ext cx="1040130" cy="990600"/>
          </a:xfrm>
          <a:prstGeom prst="rect">
            <a:avLst/>
          </a:prstGeom>
        </p:spPr>
      </p:pic>
      <p:sp>
        <p:nvSpPr>
          <p:cNvPr id="3" name="TextBox 2"/>
          <p:cNvSpPr txBox="1"/>
          <p:nvPr/>
        </p:nvSpPr>
        <p:spPr>
          <a:xfrm>
            <a:off x="2133600" y="6019800"/>
            <a:ext cx="5715000" cy="369332"/>
          </a:xfrm>
          <a:prstGeom prst="rect">
            <a:avLst/>
          </a:prstGeom>
          <a:noFill/>
        </p:spPr>
        <p:txBody>
          <a:bodyPr wrap="square" rtlCol="0">
            <a:spAutoFit/>
          </a:bodyPr>
          <a:lstStyle/>
          <a:p>
            <a:pPr lvl="0"/>
            <a:r>
              <a:rPr lang="en-US" dirty="0">
                <a:hlinkClick r:id="rId9"/>
              </a:rPr>
              <a:t>http://www.dmca.harvard.edu/copyright_policy.php</a:t>
            </a:r>
            <a:r>
              <a:rPr lang="en-US" dirty="0"/>
              <a:t> </a:t>
            </a:r>
            <a:endParaRPr lang="en-US" sz="2400" dirty="0"/>
          </a:p>
        </p:txBody>
      </p:sp>
    </p:spTree>
    <p:extLst>
      <p:ext uri="{BB962C8B-B14F-4D97-AF65-F5344CB8AC3E}">
        <p14:creationId xmlns:p14="http://schemas.microsoft.com/office/powerpoint/2010/main" val="1661493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TEACH ACT (2002)</a:t>
            </a:r>
            <a:endParaRPr lang="en-US"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9211225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8A798990-30A0-4EBB-AAA5-CC1E7A77EC92}" type="slidenum">
              <a:rPr lang="en-US" smtClean="0"/>
              <a:pPr/>
              <a:t>7</a:t>
            </a:fld>
            <a:endParaRPr lang="en-US"/>
          </a:p>
        </p:txBody>
      </p:sp>
      <p:sp>
        <p:nvSpPr>
          <p:cNvPr id="5" name="TextBox 4"/>
          <p:cNvSpPr txBox="1"/>
          <p:nvPr/>
        </p:nvSpPr>
        <p:spPr>
          <a:xfrm>
            <a:off x="1981200" y="6324600"/>
            <a:ext cx="6553200" cy="307777"/>
          </a:xfrm>
          <a:prstGeom prst="rect">
            <a:avLst/>
          </a:prstGeom>
          <a:noFill/>
        </p:spPr>
        <p:txBody>
          <a:bodyPr wrap="square" rtlCol="0">
            <a:spAutoFit/>
          </a:bodyPr>
          <a:lstStyle/>
          <a:p>
            <a:r>
              <a:rPr lang="en-US" sz="1400" dirty="0">
                <a:hlinkClick r:id="rId8"/>
              </a:rPr>
              <a:t>http://www.copyright.com/Services/copyrightoncampus/basics/teach.html</a:t>
            </a:r>
            <a:endParaRPr lang="en-US" sz="1400" dirty="0"/>
          </a:p>
        </p:txBody>
      </p:sp>
      <p:pic>
        <p:nvPicPr>
          <p:cNvPr id="8" name="Picture 7" descr="copyright scale.jp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781800" y="152400"/>
            <a:ext cx="1833770" cy="1324923"/>
          </a:xfrm>
          <a:prstGeom prst="rect">
            <a:avLst/>
          </a:prstGeom>
        </p:spPr>
      </p:pic>
    </p:spTree>
    <p:extLst>
      <p:ext uri="{BB962C8B-B14F-4D97-AF65-F5344CB8AC3E}">
        <p14:creationId xmlns:p14="http://schemas.microsoft.com/office/powerpoint/2010/main" val="8894855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Fair Use/TEACH ACT</a:t>
            </a:r>
            <a:br>
              <a:rPr lang="en-US" b="1" dirty="0" smtClean="0"/>
            </a:br>
            <a:r>
              <a:rPr lang="en-US" b="1" dirty="0" smtClean="0"/>
              <a:t> Summary</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00294519"/>
              </p:ext>
            </p:extLst>
          </p:nvPr>
        </p:nvGraphicFramePr>
        <p:xfrm>
          <a:off x="304800" y="1981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balancing act.jpg"/>
          <p:cNvPicPr>
            <a:picLocks noChangeAspect="1"/>
          </p:cNvPicPr>
          <p:nvPr/>
        </p:nvPicPr>
        <p:blipFill rotWithShape="1">
          <a:blip r:embed="rId8">
            <a:extLst>
              <a:ext uri="{28A0092B-C50C-407E-A947-70E740481C1C}">
                <a14:useLocalDpi xmlns:a14="http://schemas.microsoft.com/office/drawing/2010/main" val="0"/>
              </a:ext>
            </a:extLst>
          </a:blip>
          <a:srcRect l="8235" r="9865" b="7096"/>
          <a:stretch/>
        </p:blipFill>
        <p:spPr>
          <a:xfrm>
            <a:off x="6646460" y="304801"/>
            <a:ext cx="1620493" cy="1371599"/>
          </a:xfrm>
          <a:prstGeom prst="rect">
            <a:avLst/>
          </a:prstGeom>
        </p:spPr>
      </p:pic>
    </p:spTree>
    <p:extLst>
      <p:ext uri="{BB962C8B-B14F-4D97-AF65-F5344CB8AC3E}">
        <p14:creationId xmlns:p14="http://schemas.microsoft.com/office/powerpoint/2010/main" val="1215484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Georgia State University </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8243346"/>
              </p:ext>
            </p:extLst>
          </p:nvPr>
        </p:nvGraphicFramePr>
        <p:xfrm>
          <a:off x="457200" y="1905000"/>
          <a:ext cx="8229600" cy="4221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GeorgiaStateLogo.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39000" y="381000"/>
            <a:ext cx="1574800" cy="1340708"/>
          </a:xfrm>
          <a:prstGeom prst="rect">
            <a:avLst/>
          </a:prstGeom>
        </p:spPr>
      </p:pic>
    </p:spTree>
    <p:extLst>
      <p:ext uri="{BB962C8B-B14F-4D97-AF65-F5344CB8AC3E}">
        <p14:creationId xmlns:p14="http://schemas.microsoft.com/office/powerpoint/2010/main" val="42155979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1243</TotalTime>
  <Words>3245</Words>
  <Application>Microsoft Macintosh PowerPoint</Application>
  <PresentationFormat>On-screen Show (4:3)</PresentationFormat>
  <Paragraphs>368</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Fair Use - Section 107</vt:lpstr>
      <vt:lpstr>PowerPoint Presentation</vt:lpstr>
      <vt:lpstr>Types of copyright infringement</vt:lpstr>
      <vt:lpstr>DMCA: Digital Millennium Act 1998 DMCA has five titles. The first four impact postsecondary                       educational institutions </vt:lpstr>
      <vt:lpstr>DMCA: Overview</vt:lpstr>
      <vt:lpstr>TEACH ACT (2002)</vt:lpstr>
      <vt:lpstr>Fair Use/TEACH ACT  Summary</vt:lpstr>
      <vt:lpstr>Georgia State University </vt:lpstr>
      <vt:lpstr>GSU, the Case</vt:lpstr>
      <vt:lpstr>GSU Fair Use Checklist</vt:lpstr>
      <vt:lpstr>PowerPoint Presentation</vt:lpstr>
      <vt:lpstr>PowerPoint Presentation</vt:lpstr>
      <vt:lpstr>PowerPoint Presentation</vt:lpstr>
      <vt:lpstr>PowerPoint Presentation</vt:lpstr>
      <vt:lpstr>2012 AND BEYOND…</vt:lpstr>
      <vt:lpstr>Lecture Capture Technology</vt:lpstr>
      <vt:lpstr>On Capturing Guest Speakers…</vt:lpstr>
      <vt:lpstr>PowerPoint Presentation</vt:lpstr>
      <vt:lpstr>Where to go?</vt:lpstr>
      <vt:lpstr>LINKS TO MORE INFO</vt:lpstr>
      <vt:lpstr>LINKS TO MORE INFO, Cont.</vt:lpstr>
      <vt:lpstr>LINKS, Cont.</vt:lpstr>
      <vt:lpstr>LINKS, Cont.</vt:lpstr>
      <vt:lpstr>References</vt:lpstr>
    </vt:vector>
  </TitlesOfParts>
  <Company>Nova Southeastern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LAW Reclaiming Fair Use A Balancing Act</dc:title>
  <dc:creator>Tatjana Martinez</dc:creator>
  <cp:lastModifiedBy>FVSC</cp:lastModifiedBy>
  <cp:revision>108</cp:revision>
  <cp:lastPrinted>2013-01-15T15:23:35Z</cp:lastPrinted>
  <dcterms:created xsi:type="dcterms:W3CDTF">2012-12-10T19:24:05Z</dcterms:created>
  <dcterms:modified xsi:type="dcterms:W3CDTF">2013-01-28T16:01:24Z</dcterms:modified>
</cp:coreProperties>
</file>